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6" autoAdjust="0"/>
    <p:restoredTop sz="95118" autoAdjust="0"/>
  </p:normalViewPr>
  <p:slideViewPr>
    <p:cSldViewPr snapToGrid="0">
      <p:cViewPr varScale="1">
        <p:scale>
          <a:sx n="85" d="100"/>
          <a:sy n="85" d="100"/>
        </p:scale>
        <p:origin x="1184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9/4/18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9/4/18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archive.org/details/CProgrammingLanguage2ndEditionByBrianW.KernighanDennisM.Ritchie" TargetMode="External"/><Relationship Id="rId7" Type="http://schemas.openxmlformats.org/officeDocument/2006/relationships/hyperlink" Target="https://qph.fs.quoracdn.net/main-qimg-0d57d80c58ae7718867dbac8f1b6ff0e-c" TargetMode="External"/><Relationship Id="rId2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s3.amazonaws.com/lowres.cartoonstock.com/education-teaching-software-computer_programmers-computer_skills-software_developers-maths-aban2363_low.jpg" TargetMode="External"/><Relationship Id="rId4" Type="http://schemas.openxmlformats.org/officeDocument/2006/relationships/hyperlink" Target="https://www.youtube.com/watch?v=-CpG3oATGI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04: Basic C Syntax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19" y="4079594"/>
            <a:ext cx="3886200" cy="22503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Basic Program Structure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Comment Characters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Spaces and Tabs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Semicolons, Braces and </a:t>
            </a: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Parens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Quotes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Formatted I/O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169" y="4052251"/>
            <a:ext cx="3886200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 invalidUrl="http://www.lynda.com/C-tutorials/C-Essential-Training/164457-2.html?srchtrk=index:1&#10;linktypeid:2&#10;q:Make+files+Unix&#10;page:1&#10;s:relevance&#10;sa:true&#10;producttypeid:2"/>
              </a:rPr>
              <a:t>K&amp;R: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Chapter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 invalidUrl="http://www.lynda.com/C-tutorials/C-Essential-Training/164457-2.html?srchtrk=index:1&#10;linktypeid:2&#10;q:Make+files+Unix&#10;page:1&#10;s:relevance&#10;sa:true&#10;producttypeid:2"/>
              </a:rPr>
              <a:t> 1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 invalidUrl="http://www.lynda.com/C-tutorials/C-Essential-Training/164457-2.html?srchtrk=index:1&#10;linktypeid:2&#10;q:Make+files+Unix&#10;page:1&#10;s:relevance&#10;sa:true&#10;producttypeid:2"/>
              </a:rPr>
              <a:t>Lynda: Essential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YouTube: Basic C Syntax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BAC62681-6C0E-944A-A95D-C3B1C2E637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6508" y="1282233"/>
            <a:ext cx="2540000" cy="2501900"/>
          </a:xfrm>
          <a:prstGeom prst="rect">
            <a:avLst/>
          </a:prstGeom>
        </p:spPr>
      </p:pic>
      <p:pic>
        <p:nvPicPr>
          <p:cNvPr id="3" name="Picture 2">
            <a:hlinkClick r:id="rId7"/>
            <a:extLst>
              <a:ext uri="{FF2B5EF4-FFF2-40B4-BE49-F238E27FC236}">
                <a16:creationId xmlns:a16="http://schemas.microsoft.com/office/drawing/2014/main" id="{D88D70FD-073B-8344-AEB8-D61567799E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9607" y="1353054"/>
            <a:ext cx="3822700" cy="2387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6947</TotalTime>
  <Words>43</Words>
  <Application>Microsoft Macintosh PowerPoint</Application>
  <PresentationFormat>Letter Paper (8.5x11 in)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Microsoft Office User</cp:lastModifiedBy>
  <cp:revision>360</cp:revision>
  <dcterms:created xsi:type="dcterms:W3CDTF">2002-09-12T17:13:32Z</dcterms:created>
  <dcterms:modified xsi:type="dcterms:W3CDTF">2018-09-05T04:00:12Z</dcterms:modified>
</cp:coreProperties>
</file>