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6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84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://www.lynda.com/Xcode-tutorials/Understanding-LLDB-compiler/114887/128334-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Gcc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(LLVM/LLDB)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Emacs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Man Pages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Lynda: Understanding LLVM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 invalidUrl="http://www.lynda.com/C-tutorials/C-Essential-Training/164457-2.html?srchtrk=index:1&#10;linktypeid:2&#10;q:Make+files+Unix&#10;page:1&#10;s:relevance&#10;sa:true&#10;producttypeid:2"/>
              </a:rPr>
              <a:t>Lynda: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Deloire: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 descr="Screen Shot 2014-09-01 at 12.46.24 PM.png">
            <a:hlinkClick r:id="rId7"/>
            <a:extLst>
              <a:ext uri="{FF2B5EF4-FFF2-40B4-BE49-F238E27FC236}">
                <a16:creationId xmlns:a16="http://schemas.microsoft.com/office/drawing/2014/main" id="{9B98A22B-C502-2946-A1C8-37C650E938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6934</TotalTime>
  <Words>55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357</cp:revision>
  <dcterms:created xsi:type="dcterms:W3CDTF">2002-09-12T17:13:32Z</dcterms:created>
  <dcterms:modified xsi:type="dcterms:W3CDTF">2018-08-31T06:11:04Z</dcterms:modified>
</cp:coreProperties>
</file>