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200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_gCwCOhMcog" TargetMode="External"/><Relationship Id="rId3" Type="http://schemas.openxmlformats.org/officeDocument/2006/relationships/hyperlink" Target="http://www.lynda.com" TargetMode="External"/><Relationship Id="rId7" Type="http://schemas.openxmlformats.org/officeDocument/2006/relationships/hyperlink" Target="http://www.lynda.com/Mac-OS-X-tutorials/Profile-login-resource-files/78546/83664-4.html" TargetMode="External"/><Relationship Id="rId12" Type="http://schemas.openxmlformats.org/officeDocument/2006/relationships/hyperlink" Target="https://www.youtube.com/watch?v=07Q9oqNLXB4" TargetMode="External"/><Relationship Id="rId2" Type="http://schemas.openxmlformats.org/officeDocument/2006/relationships/hyperlink" Target="http://www.isip.piconepress.com/courses/temple/ece_1111/syllabus/curr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D24jbKCZ5A" TargetMode="External"/><Relationship Id="rId11" Type="http://schemas.openxmlformats.org/officeDocument/2006/relationships/hyperlink" Target="http://www.lynda.com/Mac-OS-X-tutorials/Customizing-command-prompt/78546/83669-4.html" TargetMode="External"/><Relationship Id="rId5" Type="http://schemas.openxmlformats.org/officeDocument/2006/relationships/hyperlink" Target="http://www.lynda.com/Ubuntu-tutorials/Up-Running-Ubuntu-Desktop-Linux/159637-2.html" TargetMode="External"/><Relationship Id="rId10" Type="http://schemas.openxmlformats.org/officeDocument/2006/relationships/hyperlink" Target="https://www.youtube.com/watch?v=rK9Y6DEYfKA" TargetMode="External"/><Relationship Id="rId4" Type="http://schemas.openxmlformats.org/officeDocument/2006/relationships/hyperlink" Target="http://www.youtube.com" TargetMode="External"/><Relationship Id="rId9" Type="http://schemas.openxmlformats.org/officeDocument/2006/relationships/hyperlink" Target="http://www.lynda.com/Mac-OS-X-tutorials/Setting-exporting-environment-variables/78546/83666-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90612-ED8A-E546-90B2-2168322F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358900"/>
            <a:ext cx="8210949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Login Environment	File Systems	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Bash Shell		The Command Line (Very Basic)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.profile and .</a:t>
            </a:r>
            <a:r>
              <a:rPr lang="en-US" sz="1800" b="1" dirty="0" err="1">
                <a:solidFill>
                  <a:schemeClr val="tx2"/>
                </a:solidFill>
              </a:rPr>
              <a:t>bashrc</a:t>
            </a:r>
            <a:r>
              <a:rPr lang="en-US" sz="1800" b="1" dirty="0">
                <a:solidFill>
                  <a:schemeClr val="tx2"/>
                </a:solidFill>
              </a:rPr>
              <a:t>		Pipes (Very Basic)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Syllabus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Lynda.com: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YouTube: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Ubuntu Installation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The Linux Desktop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Login Resources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Introduction to Linux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Environment Variables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10"/>
              </a:rPr>
              <a:t>Customizing the Environment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11"/>
              </a:rPr>
              <a:t>The Command Prompt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12"/>
              </a:rPr>
              <a:t>Unix and Shells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02: The Login Environment and Shells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6933</TotalTime>
  <Words>13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356</cp:revision>
  <dcterms:created xsi:type="dcterms:W3CDTF">2002-09-12T17:13:32Z</dcterms:created>
  <dcterms:modified xsi:type="dcterms:W3CDTF">2018-08-29T03:57:01Z</dcterms:modified>
</cp:coreProperties>
</file>