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7" r:id="rId1"/>
    <p:sldMasterId id="2147483681" r:id="rId2"/>
    <p:sldMasterId id="2147483687" r:id="rId3"/>
  </p:sldMasterIdLst>
  <p:notesMasterIdLst>
    <p:notesMasterId r:id="rId43"/>
  </p:notesMasterIdLst>
  <p:handoutMasterIdLst>
    <p:handoutMasterId r:id="rId44"/>
  </p:handoutMasterIdLst>
  <p:sldIdLst>
    <p:sldId id="303" r:id="rId4"/>
    <p:sldId id="257" r:id="rId5"/>
    <p:sldId id="438" r:id="rId6"/>
    <p:sldId id="258" r:id="rId7"/>
    <p:sldId id="259" r:id="rId8"/>
    <p:sldId id="371" r:id="rId9"/>
    <p:sldId id="419" r:id="rId10"/>
    <p:sldId id="454" r:id="rId11"/>
    <p:sldId id="261" r:id="rId12"/>
    <p:sldId id="378" r:id="rId13"/>
    <p:sldId id="411" r:id="rId14"/>
    <p:sldId id="263" r:id="rId15"/>
    <p:sldId id="264" r:id="rId16"/>
    <p:sldId id="451" r:id="rId17"/>
    <p:sldId id="452" r:id="rId18"/>
    <p:sldId id="453" r:id="rId19"/>
    <p:sldId id="448" r:id="rId20"/>
    <p:sldId id="269" r:id="rId21"/>
    <p:sldId id="268" r:id="rId22"/>
    <p:sldId id="447" r:id="rId23"/>
    <p:sldId id="266" r:id="rId24"/>
    <p:sldId id="437" r:id="rId25"/>
    <p:sldId id="445" r:id="rId26"/>
    <p:sldId id="449" r:id="rId27"/>
    <p:sldId id="256" r:id="rId28"/>
    <p:sldId id="423" r:id="rId29"/>
    <p:sldId id="427" r:id="rId30"/>
    <p:sldId id="374" r:id="rId31"/>
    <p:sldId id="430" r:id="rId32"/>
    <p:sldId id="381" r:id="rId33"/>
    <p:sldId id="395" r:id="rId34"/>
    <p:sldId id="415" r:id="rId35"/>
    <p:sldId id="417" r:id="rId36"/>
    <p:sldId id="418" r:id="rId37"/>
    <p:sldId id="384" r:id="rId38"/>
    <p:sldId id="386" r:id="rId39"/>
    <p:sldId id="431" r:id="rId40"/>
    <p:sldId id="446" r:id="rId41"/>
    <p:sldId id="45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userDrawn="1">
          <p15:clr>
            <a:srgbClr val="A4A3A4"/>
          </p15:clr>
        </p15:guide>
        <p15:guide id="3" pos="6480" userDrawn="1">
          <p15:clr>
            <a:srgbClr val="A4A3A4"/>
          </p15:clr>
        </p15:guide>
        <p15:guide id="4" pos="96" userDrawn="1">
          <p15:clr>
            <a:srgbClr val="A4A3A4"/>
          </p15:clr>
        </p15:guide>
        <p15:guide id="6" pos="2088" userDrawn="1">
          <p15:clr>
            <a:srgbClr val="A4A3A4"/>
          </p15:clr>
        </p15:guide>
        <p15:guide id="7" pos="6288" userDrawn="1">
          <p15:clr>
            <a:srgbClr val="A4A3A4"/>
          </p15:clr>
        </p15:guide>
        <p15:guide id="8" orient="horz" pos="456" userDrawn="1">
          <p15:clr>
            <a:srgbClr val="A4A3A4"/>
          </p15:clr>
        </p15:guide>
        <p15:guide id="9" orient="horz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95"/>
    <a:srgbClr val="353585"/>
    <a:srgbClr val="4A4766"/>
    <a:srgbClr val="F3F2F9"/>
    <a:srgbClr val="EDEFF8"/>
    <a:srgbClr val="6262A0"/>
    <a:srgbClr val="E8D0D0"/>
    <a:srgbClr val="F7FCFC"/>
    <a:srgbClr val="EE4460"/>
    <a:srgbClr val="F4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35FBC5-3B4F-49BC-8F35-F120A0C67331}" v="423" dt="2026-08-08T19:36:56.384"/>
    <p1510:client id="{401C8854-FF9A-4FE8-9D5C-4529A16D2948}" v="1" dt="2026-08-07T23:41:56.659"/>
    <p1510:client id="{5F74FB0F-572F-42F3-A131-0C1AEE8D324D}" v="209" dt="2026-08-07T20:33:23.526"/>
    <p1510:client id="{6DB5CD79-C4C6-47EA-A8CE-6B2F57EEE902}" v="19" dt="2026-08-07T22:37:11.941"/>
    <p1510:client id="{85715AD5-AF50-4AD1-9F84-28EA2B2EFE5E}" v="375" dt="2026-08-08T14:01:26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575" autoAdjust="0"/>
  </p:normalViewPr>
  <p:slideViewPr>
    <p:cSldViewPr snapToGrid="0">
      <p:cViewPr varScale="1">
        <p:scale>
          <a:sx n="66" d="100"/>
          <a:sy n="66" d="100"/>
        </p:scale>
        <p:origin x="1253" y="58"/>
      </p:cViewPr>
      <p:guideLst>
        <p:guide pos="3840"/>
        <p:guide orient="horz"/>
        <p:guide pos="6480"/>
        <p:guide pos="96"/>
        <p:guide pos="2088"/>
        <p:guide pos="6288"/>
        <p:guide orient="horz" pos="456"/>
        <p:guide orient="horz" pos="3168"/>
      </p:guideLst>
    </p:cSldViewPr>
  </p:slideViewPr>
  <p:outlineViewPr>
    <p:cViewPr>
      <p:scale>
        <a:sx n="33" d="100"/>
        <a:sy n="33" d="100"/>
      </p:scale>
      <p:origin x="0" y="-1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3379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dia Afrin Purba" userId="8f0126fc-49d2-4706-a855-861248ca3850" providerId="ADAL" clId="{DD6E010A-E619-4247-89DE-2D45C02AF6D3}"/>
    <pc:docChg chg="undo redo custSel addSld delSld modSld sldOrd">
      <pc:chgData name="Sadia Afrin Purba" userId="8f0126fc-49d2-4706-a855-861248ca3850" providerId="ADAL" clId="{DD6E010A-E619-4247-89DE-2D45C02AF6D3}" dt="2026-08-08T19:36:56.381" v="2894" actId="207"/>
      <pc:docMkLst>
        <pc:docMk/>
      </pc:docMkLst>
      <pc:sldChg chg="addSp delSp modSp add del mod modAnim">
        <pc:chgData name="Sadia Afrin Purba" userId="8f0126fc-49d2-4706-a855-861248ca3850" providerId="ADAL" clId="{DD6E010A-E619-4247-89DE-2D45C02AF6D3}" dt="2026-08-08T19:22:09.800" v="2817" actId="47"/>
        <pc:sldMkLst>
          <pc:docMk/>
          <pc:sldMk cId="0" sldId="256"/>
        </pc:sldMkLst>
        <pc:spChg chg="mod">
          <ac:chgData name="Sadia Afrin Purba" userId="8f0126fc-49d2-4706-a855-861248ca3850" providerId="ADAL" clId="{DD6E010A-E619-4247-89DE-2D45C02AF6D3}" dt="2026-08-08T02:57:46.107" v="1912" actId="20577"/>
          <ac:spMkLst>
            <pc:docMk/>
            <pc:sldMk cId="0" sldId="256"/>
            <ac:spMk id="2" creationId="{00000000-0000-0000-0000-000000000000}"/>
          </ac:spMkLst>
        </pc:spChg>
        <pc:spChg chg="del mod">
          <ac:chgData name="Sadia Afrin Purba" userId="8f0126fc-49d2-4706-a855-861248ca3850" providerId="ADAL" clId="{DD6E010A-E619-4247-89DE-2D45C02AF6D3}" dt="2026-08-08T02:41:42.442" v="1844" actId="478"/>
          <ac:spMkLst>
            <pc:docMk/>
            <pc:sldMk cId="0" sldId="256"/>
            <ac:spMk id="3" creationId="{00000000-0000-0000-0000-000000000000}"/>
          </ac:spMkLst>
        </pc:spChg>
        <pc:spChg chg="add del mod topLvl">
          <ac:chgData name="Sadia Afrin Purba" userId="8f0126fc-49d2-4706-a855-861248ca3850" providerId="ADAL" clId="{DD6E010A-E619-4247-89DE-2D45C02AF6D3}" dt="2026-08-08T16:45:01.717" v="2470" actId="164"/>
          <ac:spMkLst>
            <pc:docMk/>
            <pc:sldMk cId="0" sldId="256"/>
            <ac:spMk id="109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20.600" v="2462" actId="478"/>
          <ac:spMkLst>
            <pc:docMk/>
            <pc:sldMk cId="0" sldId="256"/>
            <ac:spMk id="111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1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00:42.502" v="1927" actId="164"/>
          <ac:spMkLst>
            <pc:docMk/>
            <pc:sldMk cId="0" sldId="256"/>
            <ac:spMk id="114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1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00:42.502" v="1927" actId="164"/>
          <ac:spMkLst>
            <pc:docMk/>
            <pc:sldMk cId="0" sldId="256"/>
            <ac:spMk id="116" creationId="{00000000-0000-0000-0000-000000000000}"/>
          </ac:spMkLst>
        </pc:spChg>
        <pc:spChg chg="add">
          <ac:chgData name="Sadia Afrin Purba" userId="8f0126fc-49d2-4706-a855-861248ca3850" providerId="ADAL" clId="{DD6E010A-E619-4247-89DE-2D45C02AF6D3}" dt="2026-08-08T16:43:48.575" v="2459" actId="478"/>
          <ac:spMkLst>
            <pc:docMk/>
            <pc:sldMk cId="0" sldId="256"/>
            <ac:spMk id="117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23.178" v="2463" actId="478"/>
          <ac:spMkLst>
            <pc:docMk/>
            <pc:sldMk cId="0" sldId="256"/>
            <ac:spMk id="118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19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20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26.498" v="2464" actId="478"/>
          <ac:spMkLst>
            <pc:docMk/>
            <pc:sldMk cId="0" sldId="256"/>
            <ac:spMk id="121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22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24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31.655" v="2465" actId="478"/>
          <ac:spMkLst>
            <pc:docMk/>
            <pc:sldMk cId="0" sldId="256"/>
            <ac:spMk id="125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26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27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40.661" v="2466" actId="478"/>
          <ac:spMkLst>
            <pc:docMk/>
            <pc:sldMk cId="0" sldId="256"/>
            <ac:spMk id="128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44.436" v="2467" actId="478"/>
          <ac:spMkLst>
            <pc:docMk/>
            <pc:sldMk cId="0" sldId="256"/>
            <ac:spMk id="131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32" creationId="{00000000-0000-0000-0000-000000000000}"/>
          </ac:spMkLst>
        </pc:spChg>
        <pc:spChg chg="add del">
          <ac:chgData name="Sadia Afrin Purba" userId="8f0126fc-49d2-4706-a855-861248ca3850" providerId="ADAL" clId="{DD6E010A-E619-4247-89DE-2D45C02AF6D3}" dt="2026-08-08T16:43:57.174" v="2460" actId="478"/>
          <ac:spMkLst>
            <pc:docMk/>
            <pc:sldMk cId="0" sldId="256"/>
            <ac:spMk id="133" creationId="{00000000-0000-0000-0000-000000000000}"/>
          </ac:spMkLst>
        </pc:spChg>
        <pc:spChg chg="del mod topLvl">
          <ac:chgData name="Sadia Afrin Purba" userId="8f0126fc-49d2-4706-a855-861248ca3850" providerId="ADAL" clId="{DD6E010A-E619-4247-89DE-2D45C02AF6D3}" dt="2026-08-08T16:44:46.871" v="2468" actId="478"/>
          <ac:spMkLst>
            <pc:docMk/>
            <pc:sldMk cId="0" sldId="256"/>
            <ac:spMk id="134" creationId="{00000000-0000-0000-0000-000000000000}"/>
          </ac:spMkLst>
        </pc:spChg>
        <pc:spChg chg="mod topLvl">
          <ac:chgData name="Sadia Afrin Purba" userId="8f0126fc-49d2-4706-a855-861248ca3850" providerId="ADAL" clId="{DD6E010A-E619-4247-89DE-2D45C02AF6D3}" dt="2026-08-08T17:25:21.203" v="2725" actId="20577"/>
          <ac:spMkLst>
            <pc:docMk/>
            <pc:sldMk cId="0" sldId="256"/>
            <ac:spMk id="136" creationId="{00000000-0000-0000-0000-000000000000}"/>
          </ac:spMkLst>
        </pc:spChg>
        <pc:grpChg chg="add mod">
          <ac:chgData name="Sadia Afrin Purba" userId="8f0126fc-49d2-4706-a855-861248ca3850" providerId="ADAL" clId="{DD6E010A-E619-4247-89DE-2D45C02AF6D3}" dt="2026-08-08T16:45:01.717" v="2470" actId="164"/>
          <ac:grpSpMkLst>
            <pc:docMk/>
            <pc:sldMk cId="0" sldId="256"/>
            <ac:grpSpMk id="3" creationId="{EB22A580-7BCD-C51E-F47C-7639C584E4BD}"/>
          </ac:grpSpMkLst>
        </pc:grpChg>
        <pc:grpChg chg="del">
          <ac:chgData name="Sadia Afrin Purba" userId="8f0126fc-49d2-4706-a855-861248ca3850" providerId="ADAL" clId="{DD6E010A-E619-4247-89DE-2D45C02AF6D3}" dt="2026-08-08T16:44:15.660" v="2461" actId="165"/>
          <ac:grpSpMkLst>
            <pc:docMk/>
            <pc:sldMk cId="0" sldId="256"/>
            <ac:grpSpMk id="137" creationId="{6C85D577-CDC7-D12A-0D22-9763E321CE1D}"/>
          </ac:grpSpMkLst>
        </pc:grpChg>
      </pc:sldChg>
      <pc:sldChg chg="addSp delSp modSp add del mod ord modAnim modNotesTx">
        <pc:chgData name="Sadia Afrin Purba" userId="8f0126fc-49d2-4706-a855-861248ca3850" providerId="ADAL" clId="{DD6E010A-E619-4247-89DE-2D45C02AF6D3}" dt="2026-08-08T17:08:32.196" v="2629" actId="20577"/>
        <pc:sldMkLst>
          <pc:docMk/>
          <pc:sldMk cId="773004614" sldId="257"/>
        </pc:sldMkLst>
        <pc:spChg chg="mod">
          <ac:chgData name="Sadia Afrin Purba" userId="8f0126fc-49d2-4706-a855-861248ca3850" providerId="ADAL" clId="{DD6E010A-E619-4247-89DE-2D45C02AF6D3}" dt="2026-08-08T02:09:02.044" v="1672" actId="20577"/>
          <ac:spMkLst>
            <pc:docMk/>
            <pc:sldMk cId="773004614" sldId="257"/>
            <ac:spMk id="2" creationId="{00D53306-E434-42BF-BFC7-4DCC456BB74C}"/>
          </ac:spMkLst>
        </pc:spChg>
        <pc:spChg chg="del">
          <ac:chgData name="Sadia Afrin Purba" userId="8f0126fc-49d2-4706-a855-861248ca3850" providerId="ADAL" clId="{DD6E010A-E619-4247-89DE-2D45C02AF6D3}" dt="2026-08-07T15:49:04.320" v="8" actId="478"/>
          <ac:spMkLst>
            <pc:docMk/>
            <pc:sldMk cId="773004614" sldId="257"/>
            <ac:spMk id="3" creationId="{9065FB42-DE0D-4981-AE81-C4900C7D9DC9}"/>
          </ac:spMkLst>
        </pc:spChg>
        <pc:spChg chg="mod">
          <ac:chgData name="Sadia Afrin Purba" userId="8f0126fc-49d2-4706-a855-861248ca3850" providerId="ADAL" clId="{DD6E010A-E619-4247-89DE-2D45C02AF6D3}" dt="2026-08-08T01:14:32.957" v="1308" actId="255"/>
          <ac:spMkLst>
            <pc:docMk/>
            <pc:sldMk cId="773004614" sldId="257"/>
            <ac:spMk id="6" creationId="{2CA30B15-2D7B-40B9-894A-FBCEE04816E5}"/>
          </ac:spMkLst>
        </pc:spChg>
        <pc:spChg chg="mod">
          <ac:chgData name="Sadia Afrin Purba" userId="8f0126fc-49d2-4706-a855-861248ca3850" providerId="ADAL" clId="{DD6E010A-E619-4247-89DE-2D45C02AF6D3}" dt="2026-08-08T01:16:54.947" v="1353" actId="255"/>
          <ac:spMkLst>
            <pc:docMk/>
            <pc:sldMk cId="773004614" sldId="257"/>
            <ac:spMk id="7" creationId="{D12B8533-E4E1-444C-9DD0-EB788D6E1D1B}"/>
          </ac:spMkLst>
        </pc:spChg>
        <pc:spChg chg="mod">
          <ac:chgData name="Sadia Afrin Purba" userId="8f0126fc-49d2-4706-a855-861248ca3850" providerId="ADAL" clId="{DD6E010A-E619-4247-89DE-2D45C02AF6D3}" dt="2026-08-08T01:17:07.351" v="1355" actId="255"/>
          <ac:spMkLst>
            <pc:docMk/>
            <pc:sldMk cId="773004614" sldId="257"/>
            <ac:spMk id="11" creationId="{4F6C49B6-3951-45A4-A6E6-6729DE2466AA}"/>
          </ac:spMkLst>
        </pc:spChg>
        <pc:spChg chg="mod">
          <ac:chgData name="Sadia Afrin Purba" userId="8f0126fc-49d2-4706-a855-861248ca3850" providerId="ADAL" clId="{DD6E010A-E619-4247-89DE-2D45C02AF6D3}" dt="2026-08-08T01:17:39.032" v="1363" actId="20577"/>
          <ac:spMkLst>
            <pc:docMk/>
            <pc:sldMk cId="773004614" sldId="257"/>
            <ac:spMk id="12" creationId="{8A225E1E-4D06-498C-AE6D-62861037A159}"/>
          </ac:spMkLst>
        </pc:spChg>
        <pc:spChg chg="mod">
          <ac:chgData name="Sadia Afrin Purba" userId="8f0126fc-49d2-4706-a855-861248ca3850" providerId="ADAL" clId="{DD6E010A-E619-4247-89DE-2D45C02AF6D3}" dt="2026-08-08T01:14:45.245" v="1309" actId="255"/>
          <ac:spMkLst>
            <pc:docMk/>
            <pc:sldMk cId="773004614" sldId="257"/>
            <ac:spMk id="15" creationId="{177787B9-D3C2-4FC4-A2FC-FF4AD05A2DEF}"/>
          </ac:spMkLst>
        </pc:spChg>
        <pc:spChg chg="mod">
          <ac:chgData name="Sadia Afrin Purba" userId="8f0126fc-49d2-4706-a855-861248ca3850" providerId="ADAL" clId="{DD6E010A-E619-4247-89DE-2D45C02AF6D3}" dt="2026-08-08T01:16:49.782" v="1352" actId="255"/>
          <ac:spMkLst>
            <pc:docMk/>
            <pc:sldMk cId="773004614" sldId="257"/>
            <ac:spMk id="16" creationId="{7A9E3303-69B1-44F6-94D5-665D3C625904}"/>
          </ac:spMkLst>
        </pc:spChg>
        <pc:spChg chg="mod">
          <ac:chgData name="Sadia Afrin Purba" userId="8f0126fc-49d2-4706-a855-861248ca3850" providerId="ADAL" clId="{DD6E010A-E619-4247-89DE-2D45C02AF6D3}" dt="2026-08-08T01:17:14.043" v="1356" actId="255"/>
          <ac:spMkLst>
            <pc:docMk/>
            <pc:sldMk cId="773004614" sldId="257"/>
            <ac:spMk id="22" creationId="{166604F3-DB8C-4F28-85AA-A06122BEDB7F}"/>
          </ac:spMkLst>
        </pc:spChg>
        <pc:spChg chg="mod">
          <ac:chgData name="Sadia Afrin Purba" userId="8f0126fc-49d2-4706-a855-861248ca3850" providerId="ADAL" clId="{DD6E010A-E619-4247-89DE-2D45C02AF6D3}" dt="2026-08-08T01:17:57.440" v="1369" actId="255"/>
          <ac:spMkLst>
            <pc:docMk/>
            <pc:sldMk cId="773004614" sldId="257"/>
            <ac:spMk id="23" creationId="{8892DA8E-2899-4E4F-B0BB-6A9CF6512AD9}"/>
          </ac:spMkLst>
        </pc:spChg>
        <pc:spChg chg="mod">
          <ac:chgData name="Sadia Afrin Purba" userId="8f0126fc-49d2-4706-a855-861248ca3850" providerId="ADAL" clId="{DD6E010A-E619-4247-89DE-2D45C02AF6D3}" dt="2026-08-08T01:15:47.239" v="1316" actId="1076"/>
          <ac:spMkLst>
            <pc:docMk/>
            <pc:sldMk cId="773004614" sldId="257"/>
            <ac:spMk id="24" creationId="{4A0E7BA2-7AFB-4B6A-A68E-A4775A166D86}"/>
          </ac:spMkLst>
        </pc:spChg>
        <pc:spChg chg="mod">
          <ac:chgData name="Sadia Afrin Purba" userId="8f0126fc-49d2-4706-a855-861248ca3850" providerId="ADAL" clId="{DD6E010A-E619-4247-89DE-2D45C02AF6D3}" dt="2026-08-08T01:14:54.322" v="1310" actId="255"/>
          <ac:spMkLst>
            <pc:docMk/>
            <pc:sldMk cId="773004614" sldId="257"/>
            <ac:spMk id="26" creationId="{6ABACFBF-ED5A-4182-B766-7E9D72B2B160}"/>
          </ac:spMkLst>
        </pc:spChg>
        <pc:spChg chg="mod">
          <ac:chgData name="Sadia Afrin Purba" userId="8f0126fc-49d2-4706-a855-861248ca3850" providerId="ADAL" clId="{DD6E010A-E619-4247-89DE-2D45C02AF6D3}" dt="2026-08-08T01:16:44.228" v="1351" actId="255"/>
          <ac:spMkLst>
            <pc:docMk/>
            <pc:sldMk cId="773004614" sldId="257"/>
            <ac:spMk id="27" creationId="{46325981-A240-4390-92CB-F53E42B41C77}"/>
          </ac:spMkLst>
        </pc:spChg>
        <pc:spChg chg="mod">
          <ac:chgData name="Sadia Afrin Purba" userId="8f0126fc-49d2-4706-a855-861248ca3850" providerId="ADAL" clId="{DD6E010A-E619-4247-89DE-2D45C02AF6D3}" dt="2026-08-08T01:17:19.232" v="1357" actId="255"/>
          <ac:spMkLst>
            <pc:docMk/>
            <pc:sldMk cId="773004614" sldId="257"/>
            <ac:spMk id="31" creationId="{B715B0D4-E7B2-433F-B09F-CE96356A224B}"/>
          </ac:spMkLst>
        </pc:spChg>
        <pc:spChg chg="mod">
          <ac:chgData name="Sadia Afrin Purba" userId="8f0126fc-49d2-4706-a855-861248ca3850" providerId="ADAL" clId="{DD6E010A-E619-4247-89DE-2D45C02AF6D3}" dt="2026-08-08T01:18:20.006" v="1383" actId="20577"/>
          <ac:spMkLst>
            <pc:docMk/>
            <pc:sldMk cId="773004614" sldId="257"/>
            <ac:spMk id="32" creationId="{E79A5C54-8ED8-4151-8AB4-CC26175DFEB3}"/>
          </ac:spMkLst>
        </pc:spChg>
        <pc:spChg chg="mod">
          <ac:chgData name="Sadia Afrin Purba" userId="8f0126fc-49d2-4706-a855-861248ca3850" providerId="ADAL" clId="{DD6E010A-E619-4247-89DE-2D45C02AF6D3}" dt="2026-08-08T01:15:05.354" v="1311" actId="255"/>
          <ac:spMkLst>
            <pc:docMk/>
            <pc:sldMk cId="773004614" sldId="257"/>
            <ac:spMk id="35" creationId="{14071E8F-BF05-4B78-97FE-9DE5EC6069B9}"/>
          </ac:spMkLst>
        </pc:spChg>
        <pc:spChg chg="mod">
          <ac:chgData name="Sadia Afrin Purba" userId="8f0126fc-49d2-4706-a855-861248ca3850" providerId="ADAL" clId="{DD6E010A-E619-4247-89DE-2D45C02AF6D3}" dt="2026-08-08T01:17:00.118" v="1354" actId="255"/>
          <ac:spMkLst>
            <pc:docMk/>
            <pc:sldMk cId="773004614" sldId="257"/>
            <ac:spMk id="36" creationId="{9A9F3446-A262-402A-981E-9419BDBC272D}"/>
          </ac:spMkLst>
        </pc:spChg>
        <pc:spChg chg="mod">
          <ac:chgData name="Sadia Afrin Purba" userId="8f0126fc-49d2-4706-a855-861248ca3850" providerId="ADAL" clId="{DD6E010A-E619-4247-89DE-2D45C02AF6D3}" dt="2026-08-08T01:17:25.128" v="1358" actId="255"/>
          <ac:spMkLst>
            <pc:docMk/>
            <pc:sldMk cId="773004614" sldId="257"/>
            <ac:spMk id="40" creationId="{05EAE709-6210-4A49-B77D-6062D3F2D19F}"/>
          </ac:spMkLst>
        </pc:spChg>
        <pc:spChg chg="mod">
          <ac:chgData name="Sadia Afrin Purba" userId="8f0126fc-49d2-4706-a855-861248ca3850" providerId="ADAL" clId="{DD6E010A-E619-4247-89DE-2D45C02AF6D3}" dt="2026-08-08T01:18:23.455" v="1387" actId="20577"/>
          <ac:spMkLst>
            <pc:docMk/>
            <pc:sldMk cId="773004614" sldId="257"/>
            <ac:spMk id="41" creationId="{7E8A77E8-4CF5-4AF0-96CB-1C63812F7B1F}"/>
          </ac:spMkLst>
        </pc:spChg>
        <pc:spChg chg="mod">
          <ac:chgData name="Sadia Afrin Purba" userId="8f0126fc-49d2-4706-a855-861248ca3850" providerId="ADAL" clId="{DD6E010A-E619-4247-89DE-2D45C02AF6D3}" dt="2026-08-08T17:08:32.196" v="2629" actId="20577"/>
          <ac:spMkLst>
            <pc:docMk/>
            <pc:sldMk cId="773004614" sldId="257"/>
            <ac:spMk id="42" creationId="{10CCDBDF-D664-4824-B9C6-16DC3F54BE4E}"/>
          </ac:spMkLst>
        </pc:spChg>
        <pc:spChg chg="add mod">
          <ac:chgData name="Sadia Afrin Purba" userId="8f0126fc-49d2-4706-a855-861248ca3850" providerId="ADAL" clId="{DD6E010A-E619-4247-89DE-2D45C02AF6D3}" dt="2026-08-08T01:14:10.029" v="1307" actId="20577"/>
          <ac:spMkLst>
            <pc:docMk/>
            <pc:sldMk cId="773004614" sldId="257"/>
            <ac:spMk id="44" creationId="{25619899-8D1C-FE91-CC45-1DD9630D934E}"/>
          </ac:spMkLst>
        </pc:spChg>
      </pc:sldChg>
      <pc:sldChg chg="addSp delSp modSp add mod modAnim modNotesTx">
        <pc:chgData name="Sadia Afrin Purba" userId="8f0126fc-49d2-4706-a855-861248ca3850" providerId="ADAL" clId="{DD6E010A-E619-4247-89DE-2D45C02AF6D3}" dt="2026-08-08T17:26:41.462" v="2728" actId="255"/>
        <pc:sldMkLst>
          <pc:docMk/>
          <pc:sldMk cId="0" sldId="258"/>
        </pc:sldMkLst>
        <pc:spChg chg="mod">
          <ac:chgData name="Sadia Afrin Purba" userId="8f0126fc-49d2-4706-a855-861248ca3850" providerId="ADAL" clId="{DD6E010A-E619-4247-89DE-2D45C02AF6D3}" dt="2026-08-08T01:20:58.521" v="1455" actId="313"/>
          <ac:spMkLst>
            <pc:docMk/>
            <pc:sldMk cId="0" sldId="258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8T01:21:11.923" v="1459" actId="20577"/>
          <ac:spMkLst>
            <pc:docMk/>
            <pc:sldMk cId="0" sldId="258"/>
            <ac:spMk id="3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7T15:57:54.746" v="35" actId="478"/>
          <ac:spMkLst>
            <pc:docMk/>
            <pc:sldMk cId="0" sldId="258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26:41.462" v="2728" actId="255"/>
          <ac:spMkLst>
            <pc:docMk/>
            <pc:sldMk cId="0" sldId="258"/>
            <ac:spMk id="6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01:23:24.521" v="1489"/>
          <ac:spMkLst>
            <pc:docMk/>
            <pc:sldMk cId="0" sldId="258"/>
            <ac:spMk id="7" creationId="{994E3CDD-2F85-8E98-8795-398F35053EDD}"/>
          </ac:spMkLst>
        </pc:spChg>
        <pc:spChg chg="add mod">
          <ac:chgData name="Sadia Afrin Purba" userId="8f0126fc-49d2-4706-a855-861248ca3850" providerId="ADAL" clId="{DD6E010A-E619-4247-89DE-2D45C02AF6D3}" dt="2026-08-08T01:21:46.140" v="1460" actId="164"/>
          <ac:spMkLst>
            <pc:docMk/>
            <pc:sldMk cId="0" sldId="258"/>
            <ac:spMk id="8" creationId="{7954E557-EB38-64D7-4CA1-45E264F3842C}"/>
          </ac:spMkLst>
        </pc:spChg>
        <pc:spChg chg="add mod">
          <ac:chgData name="Sadia Afrin Purba" userId="8f0126fc-49d2-4706-a855-861248ca3850" providerId="ADAL" clId="{DD6E010A-E619-4247-89DE-2D45C02AF6D3}" dt="2026-08-08T01:21:46.140" v="1460" actId="164"/>
          <ac:spMkLst>
            <pc:docMk/>
            <pc:sldMk cId="0" sldId="258"/>
            <ac:spMk id="10" creationId="{4D1CCA8C-EBF9-ED64-D5C1-DC5E0C8E2EE6}"/>
          </ac:spMkLst>
        </pc:spChg>
        <pc:spChg chg="add mod">
          <ac:chgData name="Sadia Afrin Purba" userId="8f0126fc-49d2-4706-a855-861248ca3850" providerId="ADAL" clId="{DD6E010A-E619-4247-89DE-2D45C02AF6D3}" dt="2026-08-08T01:21:46.140" v="1460" actId="164"/>
          <ac:spMkLst>
            <pc:docMk/>
            <pc:sldMk cId="0" sldId="258"/>
            <ac:spMk id="12" creationId="{AA24EFFC-4AB0-98A8-27D9-1E89FF2DF475}"/>
          </ac:spMkLst>
        </pc:spChg>
        <pc:spChg chg="add mod">
          <ac:chgData name="Sadia Afrin Purba" userId="8f0126fc-49d2-4706-a855-861248ca3850" providerId="ADAL" clId="{DD6E010A-E619-4247-89DE-2D45C02AF6D3}" dt="2026-08-08T17:26:15.745" v="2726" actId="255"/>
          <ac:spMkLst>
            <pc:docMk/>
            <pc:sldMk cId="0" sldId="258"/>
            <ac:spMk id="14" creationId="{3D2D9E65-6934-8907-C338-8CC635897CBB}"/>
          </ac:spMkLst>
        </pc:spChg>
        <pc:spChg chg="add mod">
          <ac:chgData name="Sadia Afrin Purba" userId="8f0126fc-49d2-4706-a855-861248ca3850" providerId="ADAL" clId="{DD6E010A-E619-4247-89DE-2D45C02AF6D3}" dt="2026-08-08T01:22:00.243" v="1461" actId="164"/>
          <ac:spMkLst>
            <pc:docMk/>
            <pc:sldMk cId="0" sldId="258"/>
            <ac:spMk id="16" creationId="{EDF36E39-D900-FACE-95AA-941F8DB0F9DC}"/>
          </ac:spMkLst>
        </pc:spChg>
        <pc:spChg chg="add mod">
          <ac:chgData name="Sadia Afrin Purba" userId="8f0126fc-49d2-4706-a855-861248ca3850" providerId="ADAL" clId="{DD6E010A-E619-4247-89DE-2D45C02AF6D3}" dt="2026-08-08T01:22:00.243" v="1461" actId="164"/>
          <ac:spMkLst>
            <pc:docMk/>
            <pc:sldMk cId="0" sldId="258"/>
            <ac:spMk id="18" creationId="{C9B38615-9054-1254-66AD-A9C498B99A4D}"/>
          </ac:spMkLst>
        </pc:spChg>
        <pc:spChg chg="add mod">
          <ac:chgData name="Sadia Afrin Purba" userId="8f0126fc-49d2-4706-a855-861248ca3850" providerId="ADAL" clId="{DD6E010A-E619-4247-89DE-2D45C02AF6D3}" dt="2026-08-08T01:22:00.243" v="1461" actId="164"/>
          <ac:spMkLst>
            <pc:docMk/>
            <pc:sldMk cId="0" sldId="258"/>
            <ac:spMk id="20" creationId="{3E0FAAD5-D633-B244-553A-59BF00D21692}"/>
          </ac:spMkLst>
        </pc:spChg>
        <pc:spChg chg="add mod">
          <ac:chgData name="Sadia Afrin Purba" userId="8f0126fc-49d2-4706-a855-861248ca3850" providerId="ADAL" clId="{DD6E010A-E619-4247-89DE-2D45C02AF6D3}" dt="2026-08-08T17:26:33.286" v="2727" actId="255"/>
          <ac:spMkLst>
            <pc:docMk/>
            <pc:sldMk cId="0" sldId="258"/>
            <ac:spMk id="22" creationId="{9B36DD9D-06A3-A7FA-C918-6C26FED92991}"/>
          </ac:spMkLst>
        </pc:spChg>
        <pc:grpChg chg="add mod">
          <ac:chgData name="Sadia Afrin Purba" userId="8f0126fc-49d2-4706-a855-861248ca3850" providerId="ADAL" clId="{DD6E010A-E619-4247-89DE-2D45C02AF6D3}" dt="2026-08-08T01:21:46.140" v="1460" actId="164"/>
          <ac:grpSpMkLst>
            <pc:docMk/>
            <pc:sldMk cId="0" sldId="258"/>
            <ac:grpSpMk id="4" creationId="{162DD75C-5CBD-99C5-6C68-8647DC860875}"/>
          </ac:grpSpMkLst>
        </pc:grpChg>
        <pc:grpChg chg="add mod">
          <ac:chgData name="Sadia Afrin Purba" userId="8f0126fc-49d2-4706-a855-861248ca3850" providerId="ADAL" clId="{DD6E010A-E619-4247-89DE-2D45C02AF6D3}" dt="2026-08-08T01:22:00.243" v="1461" actId="164"/>
          <ac:grpSpMkLst>
            <pc:docMk/>
            <pc:sldMk cId="0" sldId="258"/>
            <ac:grpSpMk id="5" creationId="{4B8553BF-2CAB-5F42-9E7E-387103AFD890}"/>
          </ac:grpSpMkLst>
        </pc:grpChg>
        <pc:picChg chg="del">
          <ac:chgData name="Sadia Afrin Purba" userId="8f0126fc-49d2-4706-a855-861248ca3850" providerId="ADAL" clId="{DD6E010A-E619-4247-89DE-2D45C02AF6D3}" dt="2026-08-07T15:58:13.753" v="36" actId="478"/>
          <ac:picMkLst>
            <pc:docMk/>
            <pc:sldMk cId="0" sldId="258"/>
            <ac:picMk id="5" creationId="{00000000-0000-0000-0000-000000000000}"/>
          </ac:picMkLst>
        </pc:picChg>
      </pc:sldChg>
      <pc:sldChg chg="modSp add mod ord modAnim modNotesTx">
        <pc:chgData name="Sadia Afrin Purba" userId="8f0126fc-49d2-4706-a855-861248ca3850" providerId="ADAL" clId="{DD6E010A-E619-4247-89DE-2D45C02AF6D3}" dt="2026-08-08T01:34:47.754" v="1537"/>
        <pc:sldMkLst>
          <pc:docMk/>
          <pc:sldMk cId="0" sldId="259"/>
        </pc:sldMkLst>
        <pc:spChg chg="mod">
          <ac:chgData name="Sadia Afrin Purba" userId="8f0126fc-49d2-4706-a855-861248ca3850" providerId="ADAL" clId="{DD6E010A-E619-4247-89DE-2D45C02AF6D3}" dt="2026-08-07T16:06:33.306" v="113" actId="255"/>
          <ac:spMkLst>
            <pc:docMk/>
            <pc:sldMk cId="0" sldId="259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34:37.415" v="1535" actId="14100"/>
          <ac:spMkLst>
            <pc:docMk/>
            <pc:sldMk cId="0" sldId="259"/>
            <ac:spMk id="6" creationId="{00000000-0000-0000-0000-000000000000}"/>
          </ac:spMkLst>
        </pc:spChg>
      </pc:sldChg>
      <pc:sldChg chg="addSp delSp modSp add mod modAnim modNotesTx">
        <pc:chgData name="Sadia Afrin Purba" userId="8f0126fc-49d2-4706-a855-861248ca3850" providerId="ADAL" clId="{DD6E010A-E619-4247-89DE-2D45C02AF6D3}" dt="2026-08-08T17:27:29.361" v="2731" actId="1076"/>
        <pc:sldMkLst>
          <pc:docMk/>
          <pc:sldMk cId="0" sldId="261"/>
        </pc:sldMkLst>
        <pc:spChg chg="mod">
          <ac:chgData name="Sadia Afrin Purba" userId="8f0126fc-49d2-4706-a855-861248ca3850" providerId="ADAL" clId="{DD6E010A-E619-4247-89DE-2D45C02AF6D3}" dt="2026-08-07T16:22:02.227" v="181"/>
          <ac:spMkLst>
            <pc:docMk/>
            <pc:sldMk cId="0" sldId="261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7T16:24:08.154" v="221" actId="255"/>
          <ac:spMkLst>
            <pc:docMk/>
            <pc:sldMk cId="0" sldId="261"/>
            <ac:spMk id="3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7T16:22:15.586" v="182" actId="478"/>
          <ac:spMkLst>
            <pc:docMk/>
            <pc:sldMk cId="0" sldId="261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8:24.472" v="1628" actId="20577"/>
          <ac:spMkLst>
            <pc:docMk/>
            <pc:sldMk cId="0" sldId="261"/>
            <ac:spMk id="6" creationId="{00000000-0000-0000-0000-000000000000}"/>
          </ac:spMkLst>
        </pc:spChg>
        <pc:spChg chg="add mod topLvl">
          <ac:chgData name="Sadia Afrin Purba" userId="8f0126fc-49d2-4706-a855-861248ca3850" providerId="ADAL" clId="{DD6E010A-E619-4247-89DE-2D45C02AF6D3}" dt="2026-08-08T01:56:14.451" v="1610" actId="164"/>
          <ac:spMkLst>
            <pc:docMk/>
            <pc:sldMk cId="0" sldId="261"/>
            <ac:spMk id="8" creationId="{E06073EC-5EE7-2656-FA68-D2046A34A4F6}"/>
          </ac:spMkLst>
        </pc:spChg>
        <pc:spChg chg="add mod topLvl">
          <ac:chgData name="Sadia Afrin Purba" userId="8f0126fc-49d2-4706-a855-861248ca3850" providerId="ADAL" clId="{DD6E010A-E619-4247-89DE-2D45C02AF6D3}" dt="2026-08-08T01:56:14.451" v="1610" actId="164"/>
          <ac:spMkLst>
            <pc:docMk/>
            <pc:sldMk cId="0" sldId="261"/>
            <ac:spMk id="10" creationId="{DFF700C6-5E93-B48F-C460-BBF255173D4D}"/>
          </ac:spMkLst>
        </pc:spChg>
        <pc:spChg chg="add mod topLvl">
          <ac:chgData name="Sadia Afrin Purba" userId="8f0126fc-49d2-4706-a855-861248ca3850" providerId="ADAL" clId="{DD6E010A-E619-4247-89DE-2D45C02AF6D3}" dt="2026-08-08T01:56:14.451" v="1610" actId="164"/>
          <ac:spMkLst>
            <pc:docMk/>
            <pc:sldMk cId="0" sldId="261"/>
            <ac:spMk id="12" creationId="{096D82FE-66D2-1312-7BF2-939039D8A462}"/>
          </ac:spMkLst>
        </pc:spChg>
        <pc:spChg chg="add mod topLvl">
          <ac:chgData name="Sadia Afrin Purba" userId="8f0126fc-49d2-4706-a855-861248ca3850" providerId="ADAL" clId="{DD6E010A-E619-4247-89DE-2D45C02AF6D3}" dt="2026-08-08T17:27:29.361" v="2731" actId="1076"/>
          <ac:spMkLst>
            <pc:docMk/>
            <pc:sldMk cId="0" sldId="261"/>
            <ac:spMk id="14" creationId="{796A4537-355C-421C-2D7E-F9FB64D71D70}"/>
          </ac:spMkLst>
        </pc:spChg>
        <pc:grpChg chg="add del mod">
          <ac:chgData name="Sadia Afrin Purba" userId="8f0126fc-49d2-4706-a855-861248ca3850" providerId="ADAL" clId="{DD6E010A-E619-4247-89DE-2D45C02AF6D3}" dt="2026-08-08T01:56:08.993" v="1609" actId="165"/>
          <ac:grpSpMkLst>
            <pc:docMk/>
            <pc:sldMk cId="0" sldId="261"/>
            <ac:grpSpMk id="4" creationId="{035F46DF-1727-ED40-8D52-BF4842A84A8F}"/>
          </ac:grpSpMkLst>
        </pc:grpChg>
        <pc:grpChg chg="add mod">
          <ac:chgData name="Sadia Afrin Purba" userId="8f0126fc-49d2-4706-a855-861248ca3850" providerId="ADAL" clId="{DD6E010A-E619-4247-89DE-2D45C02AF6D3}" dt="2026-08-08T01:56:14.451" v="1610" actId="164"/>
          <ac:grpSpMkLst>
            <pc:docMk/>
            <pc:sldMk cId="0" sldId="261"/>
            <ac:grpSpMk id="7" creationId="{56630E21-410E-E4F5-93D3-9D14EABF55A0}"/>
          </ac:grpSpMkLst>
        </pc:grpChg>
      </pc:sldChg>
      <pc:sldChg chg="modSp add mod modAnim modNotesTx">
        <pc:chgData name="Sadia Afrin Purba" userId="8f0126fc-49d2-4706-a855-861248ca3850" providerId="ADAL" clId="{DD6E010A-E619-4247-89DE-2D45C02AF6D3}" dt="2026-08-08T17:19:16.510" v="2664" actId="20577"/>
        <pc:sldMkLst>
          <pc:docMk/>
          <pc:sldMk cId="0" sldId="263"/>
        </pc:sldMkLst>
        <pc:spChg chg="mod">
          <ac:chgData name="Sadia Afrin Purba" userId="8f0126fc-49d2-4706-a855-861248ca3850" providerId="ADAL" clId="{DD6E010A-E619-4247-89DE-2D45C02AF6D3}" dt="2026-08-08T17:18:04.554" v="2640" actId="20577"/>
          <ac:spMkLst>
            <pc:docMk/>
            <pc:sldMk cId="0" sldId="263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8T17:00:26.250" v="2521"/>
          <ac:spMkLst>
            <pc:docMk/>
            <pc:sldMk cId="0" sldId="263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5:18:50.935" v="2295" actId="20577"/>
          <ac:spMkLst>
            <pc:docMk/>
            <pc:sldMk cId="0" sldId="263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19:16.510" v="2664" actId="20577"/>
          <ac:spMkLst>
            <pc:docMk/>
            <pc:sldMk cId="0" sldId="263"/>
            <ac:spMk id="6" creationId="{00000000-0000-0000-0000-000000000000}"/>
          </ac:spMkLst>
        </pc:spChg>
      </pc:sldChg>
      <pc:sldChg chg="modSp add mod modAnim modNotesTx">
        <pc:chgData name="Sadia Afrin Purba" userId="8f0126fc-49d2-4706-a855-861248ca3850" providerId="ADAL" clId="{DD6E010A-E619-4247-89DE-2D45C02AF6D3}" dt="2026-08-08T16:07:55.222" v="2313"/>
        <pc:sldMkLst>
          <pc:docMk/>
          <pc:sldMk cId="0" sldId="264"/>
        </pc:sldMkLst>
        <pc:spChg chg="mod">
          <ac:chgData name="Sadia Afrin Purba" userId="8f0126fc-49d2-4706-a855-861248ca3850" providerId="ADAL" clId="{DD6E010A-E619-4247-89DE-2D45C02AF6D3}" dt="2026-08-07T17:36:37.224" v="539" actId="20577"/>
          <ac:spMkLst>
            <pc:docMk/>
            <pc:sldMk cId="0" sldId="264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5:19:11.121" v="2297" actId="20577"/>
          <ac:spMkLst>
            <pc:docMk/>
            <pc:sldMk cId="0" sldId="264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2:33:47.357" v="1821" actId="14100"/>
          <ac:spMkLst>
            <pc:docMk/>
            <pc:sldMk cId="0" sldId="264"/>
            <ac:spMk id="6" creationId="{00000000-0000-0000-0000-000000000000}"/>
          </ac:spMkLst>
        </pc:spChg>
      </pc:sldChg>
      <pc:sldChg chg="addSp delSp modSp add mod modAnim modNotesTx">
        <pc:chgData name="Sadia Afrin Purba" userId="8f0126fc-49d2-4706-a855-861248ca3850" providerId="ADAL" clId="{DD6E010A-E619-4247-89DE-2D45C02AF6D3}" dt="2026-08-08T19:35:57.528" v="2891" actId="207"/>
        <pc:sldMkLst>
          <pc:docMk/>
          <pc:sldMk cId="0" sldId="266"/>
        </pc:sldMkLst>
        <pc:spChg chg="mod">
          <ac:chgData name="Sadia Afrin Purba" userId="8f0126fc-49d2-4706-a855-861248ca3850" providerId="ADAL" clId="{DD6E010A-E619-4247-89DE-2D45C02AF6D3}" dt="2026-08-08T03:11:45.078" v="1983" actId="20577"/>
          <ac:spMkLst>
            <pc:docMk/>
            <pc:sldMk cId="0" sldId="266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8T03:15:48.650" v="2124" actId="20577"/>
          <ac:spMkLst>
            <pc:docMk/>
            <pc:sldMk cId="0" sldId="266"/>
            <ac:spMk id="3" creationId="{00000000-0000-0000-0000-000000000000}"/>
          </ac:spMkLst>
        </pc:spChg>
        <pc:spChg chg="mod topLvl">
          <ac:chgData name="Sadia Afrin Purba" userId="8f0126fc-49d2-4706-a855-861248ca3850" providerId="ADAL" clId="{DD6E010A-E619-4247-89DE-2D45C02AF6D3}" dt="2026-08-08T03:17:39.782" v="2129" actId="164"/>
          <ac:spMkLst>
            <pc:docMk/>
            <pc:sldMk cId="0" sldId="266"/>
            <ac:spMk id="4" creationId="{00000000-0000-0000-0000-000000000000}"/>
          </ac:spMkLst>
        </pc:spChg>
        <pc:spChg chg="mod topLvl">
          <ac:chgData name="Sadia Afrin Purba" userId="8f0126fc-49d2-4706-a855-861248ca3850" providerId="ADAL" clId="{DD6E010A-E619-4247-89DE-2D45C02AF6D3}" dt="2026-08-08T03:17:39.782" v="2129" actId="164"/>
          <ac:spMkLst>
            <pc:docMk/>
            <pc:sldMk cId="0" sldId="266"/>
            <ac:spMk id="5" creationId="{00000000-0000-0000-0000-000000000000}"/>
          </ac:spMkLst>
        </pc:spChg>
        <pc:spChg chg="mod topLvl">
          <ac:chgData name="Sadia Afrin Purba" userId="8f0126fc-49d2-4706-a855-861248ca3850" providerId="ADAL" clId="{DD6E010A-E619-4247-89DE-2D45C02AF6D3}" dt="2026-08-08T03:17:39.782" v="2129" actId="164"/>
          <ac:spMkLst>
            <pc:docMk/>
            <pc:sldMk cId="0" sldId="266"/>
            <ac:spMk id="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7:49.012" v="2130" actId="164"/>
          <ac:spMkLst>
            <pc:docMk/>
            <pc:sldMk cId="0" sldId="266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7:49.012" v="2130" actId="164"/>
          <ac:spMkLst>
            <pc:docMk/>
            <pc:sldMk cId="0" sldId="266"/>
            <ac:spMk id="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7:49.012" v="2130" actId="164"/>
          <ac:spMkLst>
            <pc:docMk/>
            <pc:sldMk cId="0" sldId="266"/>
            <ac:spMk id="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6:04.838" v="2125" actId="255"/>
          <ac:spMkLst>
            <pc:docMk/>
            <pc:sldMk cId="0" sldId="266"/>
            <ac:spMk id="1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6:18.969" v="2126" actId="255"/>
          <ac:spMkLst>
            <pc:docMk/>
            <pc:sldMk cId="0" sldId="266"/>
            <ac:spMk id="3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9:35:57.528" v="2891" actId="207"/>
          <ac:spMkLst>
            <pc:docMk/>
            <pc:sldMk cId="0" sldId="266"/>
            <ac:spMk id="31" creationId="{00000000-0000-0000-0000-000000000000}"/>
          </ac:spMkLst>
        </pc:spChg>
        <pc:grpChg chg="add del mod">
          <ac:chgData name="Sadia Afrin Purba" userId="8f0126fc-49d2-4706-a855-861248ca3850" providerId="ADAL" clId="{DD6E010A-E619-4247-89DE-2D45C02AF6D3}" dt="2026-08-08T03:17:34.145" v="2128" actId="165"/>
          <ac:grpSpMkLst>
            <pc:docMk/>
            <pc:sldMk cId="0" sldId="266"/>
            <ac:grpSpMk id="32" creationId="{BD4DB7DF-05CC-EDF1-5AE7-581BC1119E59}"/>
          </ac:grpSpMkLst>
        </pc:grpChg>
        <pc:grpChg chg="add mod">
          <ac:chgData name="Sadia Afrin Purba" userId="8f0126fc-49d2-4706-a855-861248ca3850" providerId="ADAL" clId="{DD6E010A-E619-4247-89DE-2D45C02AF6D3}" dt="2026-08-08T03:17:39.782" v="2129" actId="164"/>
          <ac:grpSpMkLst>
            <pc:docMk/>
            <pc:sldMk cId="0" sldId="266"/>
            <ac:grpSpMk id="33" creationId="{652B4F2D-57C7-7DB4-040F-5890837084FD}"/>
          </ac:grpSpMkLst>
        </pc:grpChg>
        <pc:grpChg chg="add mod">
          <ac:chgData name="Sadia Afrin Purba" userId="8f0126fc-49d2-4706-a855-861248ca3850" providerId="ADAL" clId="{DD6E010A-E619-4247-89DE-2D45C02AF6D3}" dt="2026-08-08T03:17:49.012" v="2130" actId="164"/>
          <ac:grpSpMkLst>
            <pc:docMk/>
            <pc:sldMk cId="0" sldId="266"/>
            <ac:grpSpMk id="34" creationId="{C8D80A17-F30A-16EA-AEC6-C65627A36D22}"/>
          </ac:grpSpMkLst>
        </pc:grpChg>
      </pc:sldChg>
      <pc:sldChg chg="modSp add mod ord modAnim modNotesTx">
        <pc:chgData name="Sadia Afrin Purba" userId="8f0126fc-49d2-4706-a855-861248ca3850" providerId="ADAL" clId="{DD6E010A-E619-4247-89DE-2D45C02AF6D3}" dt="2026-08-08T17:35:52.181" v="2811" actId="20577"/>
        <pc:sldMkLst>
          <pc:docMk/>
          <pc:sldMk cId="0" sldId="268"/>
        </pc:sldMkLst>
        <pc:spChg chg="mod">
          <ac:chgData name="Sadia Afrin Purba" userId="8f0126fc-49d2-4706-a855-861248ca3850" providerId="ADAL" clId="{DD6E010A-E619-4247-89DE-2D45C02AF6D3}" dt="2026-08-08T15:11:40.865" v="2285" actId="20577"/>
          <ac:spMkLst>
            <pc:docMk/>
            <pc:sldMk cId="0" sldId="268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7T19:37:41.096" v="554" actId="255"/>
          <ac:spMkLst>
            <pc:docMk/>
            <pc:sldMk cId="0" sldId="268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2:51:14.683" v="1868" actId="20577"/>
          <ac:spMkLst>
            <pc:docMk/>
            <pc:sldMk cId="0" sldId="268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35:52.181" v="2811" actId="20577"/>
          <ac:spMkLst>
            <pc:docMk/>
            <pc:sldMk cId="0" sldId="268"/>
            <ac:spMk id="6" creationId="{00000000-0000-0000-0000-000000000000}"/>
          </ac:spMkLst>
        </pc:spChg>
      </pc:sldChg>
      <pc:sldChg chg="addSp modSp add mod ord modAnim modNotesTx">
        <pc:chgData name="Sadia Afrin Purba" userId="8f0126fc-49d2-4706-a855-861248ca3850" providerId="ADAL" clId="{DD6E010A-E619-4247-89DE-2D45C02AF6D3}" dt="2026-08-08T19:36:56.381" v="2894" actId="207"/>
        <pc:sldMkLst>
          <pc:docMk/>
          <pc:sldMk cId="0" sldId="269"/>
        </pc:sldMkLst>
        <pc:spChg chg="mod">
          <ac:chgData name="Sadia Afrin Purba" userId="8f0126fc-49d2-4706-a855-861248ca3850" providerId="ADAL" clId="{DD6E010A-E619-4247-89DE-2D45C02AF6D3}" dt="2026-08-08T17:29:39.470" v="2740" actId="20577"/>
          <ac:spMkLst>
            <pc:docMk/>
            <pc:sldMk cId="0" sldId="269"/>
            <ac:spMk id="2" creationId="{5CF00FB8-8B1B-951F-D367-3EB586C2AC1F}"/>
          </ac:spMkLst>
        </pc:spChg>
        <pc:spChg chg="mod">
          <ac:chgData name="Sadia Afrin Purba" userId="8f0126fc-49d2-4706-a855-861248ca3850" providerId="ADAL" clId="{DD6E010A-E619-4247-89DE-2D45C02AF6D3}" dt="2026-08-07T19:38:26.685" v="555" actId="255"/>
          <ac:spMkLst>
            <pc:docMk/>
            <pc:sldMk cId="0" sldId="269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1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1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7:30.455" v="2385" actId="164"/>
          <ac:spMkLst>
            <pc:docMk/>
            <pc:sldMk cId="0" sldId="269"/>
            <ac:spMk id="1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8:32.702" v="2402" actId="20577"/>
          <ac:spMkLst>
            <pc:docMk/>
            <pc:sldMk cId="0" sldId="269"/>
            <ac:spMk id="1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9:36:56.381" v="2894" actId="207"/>
          <ac:spMkLst>
            <pc:docMk/>
            <pc:sldMk cId="0" sldId="269"/>
            <ac:spMk id="16" creationId="{00000000-0000-0000-0000-000000000000}"/>
          </ac:spMkLst>
        </pc:spChg>
        <pc:grpChg chg="add mod">
          <ac:chgData name="Sadia Afrin Purba" userId="8f0126fc-49d2-4706-a855-861248ca3850" providerId="ADAL" clId="{DD6E010A-E619-4247-89DE-2D45C02AF6D3}" dt="2026-08-08T16:27:30.455" v="2385" actId="164"/>
          <ac:grpSpMkLst>
            <pc:docMk/>
            <pc:sldMk cId="0" sldId="269"/>
            <ac:grpSpMk id="17" creationId="{2CB2533A-BFB5-D706-3528-09B375B656C5}"/>
          </ac:grpSpMkLst>
        </pc:grpChg>
      </pc:sldChg>
      <pc:sldChg chg="addSp delSp modSp add del mod modNotesTx">
        <pc:chgData name="Sadia Afrin Purba" userId="8f0126fc-49d2-4706-a855-861248ca3850" providerId="ADAL" clId="{DD6E010A-E619-4247-89DE-2D45C02AF6D3}" dt="2026-08-08T03:09:02.488" v="1943" actId="47"/>
        <pc:sldMkLst>
          <pc:docMk/>
          <pc:sldMk cId="2412832451" sldId="281"/>
        </pc:sldMkLst>
        <pc:spChg chg="mod">
          <ac:chgData name="Sadia Afrin Purba" userId="8f0126fc-49d2-4706-a855-861248ca3850" providerId="ADAL" clId="{DD6E010A-E619-4247-89DE-2D45C02AF6D3}" dt="2026-08-07T20:31:47.607" v="944" actId="20577"/>
          <ac:spMkLst>
            <pc:docMk/>
            <pc:sldMk cId="2412832451" sldId="281"/>
            <ac:spMk id="3" creationId="{289ADEAD-6FED-47D4-BD5D-578EE221FB25}"/>
          </ac:spMkLst>
        </pc:spChg>
        <pc:spChg chg="mod">
          <ac:chgData name="Sadia Afrin Purba" userId="8f0126fc-49d2-4706-a855-861248ca3850" providerId="ADAL" clId="{DD6E010A-E619-4247-89DE-2D45C02AF6D3}" dt="2026-08-08T03:05:38.698" v="1934" actId="1076"/>
          <ac:spMkLst>
            <pc:docMk/>
            <pc:sldMk cId="2412832451" sldId="281"/>
            <ac:spMk id="5" creationId="{2E03CF92-1112-4769-A61D-54A468A9963D}"/>
          </ac:spMkLst>
        </pc:spChg>
        <pc:picChg chg="add del mod">
          <ac:chgData name="Sadia Afrin Purba" userId="8f0126fc-49d2-4706-a855-861248ca3850" providerId="ADAL" clId="{DD6E010A-E619-4247-89DE-2D45C02AF6D3}" dt="2026-08-08T03:06:54.316" v="1937" actId="478"/>
          <ac:picMkLst>
            <pc:docMk/>
            <pc:sldMk cId="2412832451" sldId="281"/>
            <ac:picMk id="9" creationId="{00000000-0000-0000-0000-000000000000}"/>
          </ac:picMkLst>
        </pc:picChg>
      </pc:sldChg>
      <pc:sldChg chg="modSp del mod">
        <pc:chgData name="Sadia Afrin Purba" userId="8f0126fc-49d2-4706-a855-861248ca3850" providerId="ADAL" clId="{DD6E010A-E619-4247-89DE-2D45C02AF6D3}" dt="2026-08-07T16:27:05.442" v="250" actId="47"/>
        <pc:sldMkLst>
          <pc:docMk/>
          <pc:sldMk cId="871240310" sldId="344"/>
        </pc:sldMkLst>
        <pc:spChg chg="mod">
          <ac:chgData name="Sadia Afrin Purba" userId="8f0126fc-49d2-4706-a855-861248ca3850" providerId="ADAL" clId="{DD6E010A-E619-4247-89DE-2D45C02AF6D3}" dt="2026-08-07T16:21:54.870" v="180" actId="1076"/>
          <ac:spMkLst>
            <pc:docMk/>
            <pc:sldMk cId="871240310" sldId="344"/>
            <ac:spMk id="2" creationId="{737DF731-259C-595C-A885-6372E984845C}"/>
          </ac:spMkLst>
        </pc:spChg>
      </pc:sldChg>
      <pc:sldChg chg="addSp delSp modSp mod modAnim">
        <pc:chgData name="Sadia Afrin Purba" userId="8f0126fc-49d2-4706-a855-861248ca3850" providerId="ADAL" clId="{DD6E010A-E619-4247-89DE-2D45C02AF6D3}" dt="2026-08-08T17:26:56.013" v="2729" actId="255"/>
        <pc:sldMkLst>
          <pc:docMk/>
          <pc:sldMk cId="14286833" sldId="371"/>
        </pc:sldMkLst>
        <pc:spChg chg="add mod">
          <ac:chgData name="Sadia Afrin Purba" userId="8f0126fc-49d2-4706-a855-861248ca3850" providerId="ADAL" clId="{DD6E010A-E619-4247-89DE-2D45C02AF6D3}" dt="2026-08-07T16:17:24.021" v="171" actId="207"/>
          <ac:spMkLst>
            <pc:docMk/>
            <pc:sldMk cId="14286833" sldId="371"/>
            <ac:spMk id="4" creationId="{4B72700A-4B7B-BC93-08FB-017A2321CF7D}"/>
          </ac:spMkLst>
        </pc:spChg>
        <pc:spChg chg="add mod">
          <ac:chgData name="Sadia Afrin Purba" userId="8f0126fc-49d2-4706-a855-861248ca3850" providerId="ADAL" clId="{DD6E010A-E619-4247-89DE-2D45C02AF6D3}" dt="2026-08-08T01:38:11.955" v="1542" actId="2711"/>
          <ac:spMkLst>
            <pc:docMk/>
            <pc:sldMk cId="14286833" sldId="371"/>
            <ac:spMk id="6" creationId="{EF4DA11B-0AB6-8ED3-0051-A22EDB2E445A}"/>
          </ac:spMkLst>
        </pc:spChg>
        <pc:spChg chg="mod">
          <ac:chgData name="Sadia Afrin Purba" userId="8f0126fc-49d2-4706-a855-861248ca3850" providerId="ADAL" clId="{DD6E010A-E619-4247-89DE-2D45C02AF6D3}" dt="2026-08-08T02:09:30.408" v="1688" actId="20577"/>
          <ac:spMkLst>
            <pc:docMk/>
            <pc:sldMk cId="14286833" sldId="371"/>
            <ac:spMk id="7" creationId="{EC8B18AD-E01B-4F7B-8120-ACD97818226F}"/>
          </ac:spMkLst>
        </pc:spChg>
        <pc:spChg chg="add mod">
          <ac:chgData name="Sadia Afrin Purba" userId="8f0126fc-49d2-4706-a855-861248ca3850" providerId="ADAL" clId="{DD6E010A-E619-4247-89DE-2D45C02AF6D3}" dt="2026-08-08T01:38:11.955" v="1542" actId="2711"/>
          <ac:spMkLst>
            <pc:docMk/>
            <pc:sldMk cId="14286833" sldId="371"/>
            <ac:spMk id="9" creationId="{691E0FB3-297B-BC83-B748-1C5106D99D8C}"/>
          </ac:spMkLst>
        </pc:spChg>
        <pc:spChg chg="add mod">
          <ac:chgData name="Sadia Afrin Purba" userId="8f0126fc-49d2-4706-a855-861248ca3850" providerId="ADAL" clId="{DD6E010A-E619-4247-89DE-2D45C02AF6D3}" dt="2026-08-08T01:38:11.955" v="1542" actId="2711"/>
          <ac:spMkLst>
            <pc:docMk/>
            <pc:sldMk cId="14286833" sldId="371"/>
            <ac:spMk id="11" creationId="{F90D4CEA-6669-4FE5-9B32-81D2B82DE6BB}"/>
          </ac:spMkLst>
        </pc:spChg>
        <pc:spChg chg="add mod">
          <ac:chgData name="Sadia Afrin Purba" userId="8f0126fc-49d2-4706-a855-861248ca3850" providerId="ADAL" clId="{DD6E010A-E619-4247-89DE-2D45C02AF6D3}" dt="2026-08-08T17:26:56.013" v="2729" actId="255"/>
          <ac:spMkLst>
            <pc:docMk/>
            <pc:sldMk cId="14286833" sldId="371"/>
            <ac:spMk id="13" creationId="{B3865084-9EA7-31EA-9013-698CC7D6CE6B}"/>
          </ac:spMkLst>
        </pc:spChg>
        <pc:spChg chg="del">
          <ac:chgData name="Sadia Afrin Purba" userId="8f0126fc-49d2-4706-a855-861248ca3850" providerId="ADAL" clId="{DD6E010A-E619-4247-89DE-2D45C02AF6D3}" dt="2026-08-07T16:14:12.382" v="125" actId="478"/>
          <ac:spMkLst>
            <pc:docMk/>
            <pc:sldMk cId="14286833" sldId="371"/>
            <ac:spMk id="3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37:45.127" v="1540" actId="14100"/>
          <ac:spMkLst>
            <pc:docMk/>
            <pc:sldMk cId="14286833" sldId="371"/>
            <ac:spMk id="37" creationId="{00000000-0000-0000-0000-000000000000}"/>
          </ac:spMkLst>
        </pc:spChg>
        <pc:grpChg chg="add mod">
          <ac:chgData name="Sadia Afrin Purba" userId="8f0126fc-49d2-4706-a855-861248ca3850" providerId="ADAL" clId="{DD6E010A-E619-4247-89DE-2D45C02AF6D3}" dt="2026-08-08T01:37:57.725" v="1541" actId="164"/>
          <ac:grpSpMkLst>
            <pc:docMk/>
            <pc:sldMk cId="14286833" sldId="371"/>
            <ac:grpSpMk id="3" creationId="{2CEAE9C7-C5C3-91A8-FD09-8A483A9C07E5}"/>
          </ac:grpSpMkLst>
        </pc:grpChg>
      </pc:sldChg>
      <pc:sldChg chg="modSp mod modAnim">
        <pc:chgData name="Sadia Afrin Purba" userId="8f0126fc-49d2-4706-a855-861248ca3850" providerId="ADAL" clId="{DD6E010A-E619-4247-89DE-2D45C02AF6D3}" dt="2026-08-07T16:13:15.619" v="124" actId="20577"/>
        <pc:sldMkLst>
          <pc:docMk/>
          <pc:sldMk cId="1864814477" sldId="373"/>
        </pc:sldMkLst>
        <pc:spChg chg="mod">
          <ac:chgData name="Sadia Afrin Purba" userId="8f0126fc-49d2-4706-a855-861248ca3850" providerId="ADAL" clId="{DD6E010A-E619-4247-89DE-2D45C02AF6D3}" dt="2026-08-07T16:12:17.727" v="121" actId="113"/>
          <ac:spMkLst>
            <pc:docMk/>
            <pc:sldMk cId="1864814477" sldId="373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16:13:07.083" v="123" actId="20577"/>
          <ac:spMkLst>
            <pc:docMk/>
            <pc:sldMk cId="1864814477" sldId="373"/>
            <ac:spMk id="9" creationId="{00000000-0000-0000-0000-000000000000}"/>
          </ac:spMkLst>
        </pc:spChg>
      </pc:sldChg>
      <pc:sldChg chg="delSp del mod">
        <pc:chgData name="Sadia Afrin Purba" userId="8f0126fc-49d2-4706-a855-861248ca3850" providerId="ADAL" clId="{DD6E010A-E619-4247-89DE-2D45C02AF6D3}" dt="2026-08-07T17:18:29.644" v="356" actId="47"/>
        <pc:sldMkLst>
          <pc:docMk/>
          <pc:sldMk cId="1127074223" sldId="376"/>
        </pc:sldMkLst>
        <pc:spChg chg="del">
          <ac:chgData name="Sadia Afrin Purba" userId="8f0126fc-49d2-4706-a855-861248ca3850" providerId="ADAL" clId="{DD6E010A-E619-4247-89DE-2D45C02AF6D3}" dt="2026-08-07T16:52:42.961" v="352" actId="478"/>
          <ac:spMkLst>
            <pc:docMk/>
            <pc:sldMk cId="1127074223" sldId="376"/>
            <ac:spMk id="21" creationId="{00000000-0000-0000-0000-000000000000}"/>
          </ac:spMkLst>
        </pc:spChg>
      </pc:sldChg>
      <pc:sldChg chg="modSp mod modAnim">
        <pc:chgData name="Sadia Afrin Purba" userId="8f0126fc-49d2-4706-a855-861248ca3850" providerId="ADAL" clId="{DD6E010A-E619-4247-89DE-2D45C02AF6D3}" dt="2026-08-08T17:01:29.042" v="2526" actId="20577"/>
        <pc:sldMkLst>
          <pc:docMk/>
          <pc:sldMk cId="755014452" sldId="378"/>
        </pc:sldMkLst>
        <pc:spChg chg="mod">
          <ac:chgData name="Sadia Afrin Purba" userId="8f0126fc-49d2-4706-a855-861248ca3850" providerId="ADAL" clId="{DD6E010A-E619-4247-89DE-2D45C02AF6D3}" dt="2026-08-08T02:08:49.005" v="1668" actId="20577"/>
          <ac:spMkLst>
            <pc:docMk/>
            <pc:sldMk cId="755014452" sldId="378"/>
            <ac:spMk id="5" creationId="{D83B060A-4715-83FA-7972-6B2D164B39F4}"/>
          </ac:spMkLst>
        </pc:spChg>
        <pc:spChg chg="mod">
          <ac:chgData name="Sadia Afrin Purba" userId="8f0126fc-49d2-4706-a855-861248ca3850" providerId="ADAL" clId="{DD6E010A-E619-4247-89DE-2D45C02AF6D3}" dt="2026-08-08T15:17:58.405" v="2286" actId="20577"/>
          <ac:spMkLst>
            <pc:docMk/>
            <pc:sldMk cId="755014452" sldId="378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01:29.042" v="2526" actId="20577"/>
          <ac:spMkLst>
            <pc:docMk/>
            <pc:sldMk cId="755014452" sldId="378"/>
            <ac:spMk id="9" creationId="{00000000-0000-0000-0000-000000000000}"/>
          </ac:spMkLst>
        </pc:spChg>
      </pc:sldChg>
      <pc:sldChg chg="addSp delSp modSp mod ord">
        <pc:chgData name="Sadia Afrin Purba" userId="8f0126fc-49d2-4706-a855-861248ca3850" providerId="ADAL" clId="{DD6E010A-E619-4247-89DE-2D45C02AF6D3}" dt="2026-08-08T01:55:12.891" v="1608" actId="122"/>
        <pc:sldMkLst>
          <pc:docMk/>
          <pc:sldMk cId="1132312745" sldId="379"/>
        </pc:sldMkLst>
        <pc:spChg chg="mod">
          <ac:chgData name="Sadia Afrin Purba" userId="8f0126fc-49d2-4706-a855-861248ca3850" providerId="ADAL" clId="{DD6E010A-E619-4247-89DE-2D45C02AF6D3}" dt="2026-08-08T01:49:27.996" v="1566" actId="255"/>
          <ac:spMkLst>
            <pc:docMk/>
            <pc:sldMk cId="1132312745" sldId="379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49:34.651" v="1567" actId="255"/>
          <ac:spMkLst>
            <pc:docMk/>
            <pc:sldMk cId="1132312745" sldId="379"/>
            <ac:spMk id="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19.057" v="1576" actId="255"/>
          <ac:spMkLst>
            <pc:docMk/>
            <pc:sldMk cId="1132312745" sldId="379"/>
            <ac:spMk id="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30.642" v="1577" actId="255"/>
          <ac:spMkLst>
            <pc:docMk/>
            <pc:sldMk cId="1132312745" sldId="379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39.822" v="1579" actId="255"/>
          <ac:spMkLst>
            <pc:docMk/>
            <pc:sldMk cId="1132312745" sldId="379"/>
            <ac:spMk id="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54.401" v="1583" actId="313"/>
          <ac:spMkLst>
            <pc:docMk/>
            <pc:sldMk cId="1132312745" sldId="379"/>
            <ac:spMk id="1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4:39.700" v="1599" actId="255"/>
          <ac:spMkLst>
            <pc:docMk/>
            <pc:sldMk cId="1132312745" sldId="379"/>
            <ac:spMk id="1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4:41.285" v="1601" actId="255"/>
          <ac:spMkLst>
            <pc:docMk/>
            <pc:sldMk cId="1132312745" sldId="379"/>
            <ac:spMk id="1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4:42.805" v="1603" actId="255"/>
          <ac:spMkLst>
            <pc:docMk/>
            <pc:sldMk cId="1132312745" sldId="379"/>
            <ac:spMk id="1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4:43.411" v="1604" actId="1076"/>
          <ac:spMkLst>
            <pc:docMk/>
            <pc:sldMk cId="1132312745" sldId="379"/>
            <ac:spMk id="14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01:49:39.235" v="1570"/>
          <ac:spMkLst>
            <pc:docMk/>
            <pc:sldMk cId="1132312745" sldId="379"/>
            <ac:spMk id="15" creationId="{4A80C3F8-47E9-6B4F-69D9-ACB18C953EB8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2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48:41.861" v="1561" actId="255"/>
          <ac:spMkLst>
            <pc:docMk/>
            <pc:sldMk cId="1132312745" sldId="379"/>
            <ac:spMk id="2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2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5:09.946" v="1607" actId="122"/>
          <ac:spMkLst>
            <pc:docMk/>
            <pc:sldMk cId="1132312745" sldId="379"/>
            <ac:spMk id="2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5:12.891" v="1608" actId="122"/>
          <ac:spMkLst>
            <pc:docMk/>
            <pc:sldMk cId="1132312745" sldId="379"/>
            <ac:spMk id="2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27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0:56:10.626" v="1043" actId="478"/>
          <ac:spMkLst>
            <pc:docMk/>
            <pc:sldMk cId="1132312745" sldId="379"/>
            <ac:spMk id="2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2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3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3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5:07.373" v="1606" actId="122"/>
          <ac:spMkLst>
            <pc:docMk/>
            <pc:sldMk cId="1132312745" sldId="379"/>
            <ac:spMk id="3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5:02.660" v="1605" actId="122"/>
          <ac:spMkLst>
            <pc:docMk/>
            <pc:sldMk cId="1132312745" sldId="379"/>
            <ac:spMk id="3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50:03.106" v="1574" actId="120"/>
          <ac:spMkLst>
            <pc:docMk/>
            <pc:sldMk cId="1132312745" sldId="379"/>
            <ac:spMk id="34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0:56:02.822" v="1042" actId="478"/>
          <ac:spMkLst>
            <pc:docMk/>
            <pc:sldMk cId="1132312745" sldId="379"/>
            <ac:spMk id="35" creationId="{00000000-0000-0000-0000-000000000000}"/>
          </ac:spMkLst>
        </pc:spChg>
        <pc:grpChg chg="mod">
          <ac:chgData name="Sadia Afrin Purba" userId="8f0126fc-49d2-4706-a855-861248ca3850" providerId="ADAL" clId="{DD6E010A-E619-4247-89DE-2D45C02AF6D3}" dt="2026-08-08T01:50:07.524" v="1575" actId="1076"/>
          <ac:grpSpMkLst>
            <pc:docMk/>
            <pc:sldMk cId="1132312745" sldId="379"/>
            <ac:grpSpMk id="16" creationId="{C6ED4CD9-55FE-1360-AE8C-A7D0F9E969DA}"/>
          </ac:grpSpMkLst>
        </pc:grpChg>
      </pc:sldChg>
      <pc:sldChg chg="del ord">
        <pc:chgData name="Sadia Afrin Purba" userId="8f0126fc-49d2-4706-a855-861248ca3850" providerId="ADAL" clId="{DD6E010A-E619-4247-89DE-2D45C02AF6D3}" dt="2026-08-07T17:29:42.840" v="371" actId="47"/>
        <pc:sldMkLst>
          <pc:docMk/>
          <pc:sldMk cId="3797873790" sldId="380"/>
        </pc:sldMkLst>
      </pc:sldChg>
      <pc:sldChg chg="add">
        <pc:chgData name="Sadia Afrin Purba" userId="8f0126fc-49d2-4706-a855-861248ca3850" providerId="ADAL" clId="{DD6E010A-E619-4247-89DE-2D45C02AF6D3}" dt="2026-08-07T22:37:11.925" v="1029"/>
        <pc:sldMkLst>
          <pc:docMk/>
          <pc:sldMk cId="3173478285" sldId="381"/>
        </pc:sldMkLst>
      </pc:sldChg>
      <pc:sldChg chg="del ord">
        <pc:chgData name="Sadia Afrin Purba" userId="8f0126fc-49d2-4706-a855-861248ca3850" providerId="ADAL" clId="{DD6E010A-E619-4247-89DE-2D45C02AF6D3}" dt="2026-08-07T22:37:00.272" v="1028" actId="2696"/>
        <pc:sldMkLst>
          <pc:docMk/>
          <pc:sldMk cId="3374895016" sldId="381"/>
        </pc:sldMkLst>
      </pc:sldChg>
      <pc:sldChg chg="addSp delSp modSp del mod ord delAnim modAnim">
        <pc:chgData name="Sadia Afrin Purba" userId="8f0126fc-49d2-4706-a855-861248ca3850" providerId="ADAL" clId="{DD6E010A-E619-4247-89DE-2D45C02AF6D3}" dt="2026-08-08T02:55:59.677" v="1891" actId="47"/>
        <pc:sldMkLst>
          <pc:docMk/>
          <pc:sldMk cId="3780933523" sldId="382"/>
        </pc:sldMkLst>
        <pc:spChg chg="mod">
          <ac:chgData name="Sadia Afrin Purba" userId="8f0126fc-49d2-4706-a855-861248ca3850" providerId="ADAL" clId="{DD6E010A-E619-4247-89DE-2D45C02AF6D3}" dt="2026-08-07T17:48:35.192" v="548" actId="20577"/>
          <ac:spMkLst>
            <pc:docMk/>
            <pc:sldMk cId="3780933523" sldId="382"/>
            <ac:spMk id="3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7T20:14:43.204" v="562"/>
          <ac:spMkLst>
            <pc:docMk/>
            <pc:sldMk cId="3780933523" sldId="382"/>
            <ac:spMk id="4" creationId="{EFD8863C-D35E-BA40-CE82-4E0DB34B4017}"/>
          </ac:spMkLst>
        </pc:spChg>
        <pc:spChg chg="del">
          <ac:chgData name="Sadia Afrin Purba" userId="8f0126fc-49d2-4706-a855-861248ca3850" providerId="ADAL" clId="{DD6E010A-E619-4247-89DE-2D45C02AF6D3}" dt="2026-08-07T17:48:17.204" v="545" actId="478"/>
          <ac:spMkLst>
            <pc:docMk/>
            <pc:sldMk cId="3780933523" sldId="382"/>
            <ac:spMk id="5" creationId="{00000000-0000-0000-0000-000000000000}"/>
          </ac:spMkLst>
        </pc:spChg>
        <pc:spChg chg="add del mod">
          <ac:chgData name="Sadia Afrin Purba" userId="8f0126fc-49d2-4706-a855-861248ca3850" providerId="ADAL" clId="{DD6E010A-E619-4247-89DE-2D45C02AF6D3}" dt="2026-08-08T02:55:58.621" v="1890"/>
          <ac:spMkLst>
            <pc:docMk/>
            <pc:sldMk cId="3780933523" sldId="382"/>
            <ac:spMk id="10" creationId="{BCD14D22-4013-DBD3-8F26-676327403DE8}"/>
          </ac:spMkLst>
        </pc:spChg>
        <pc:spChg chg="mod">
          <ac:chgData name="Sadia Afrin Purba" userId="8f0126fc-49d2-4706-a855-861248ca3850" providerId="ADAL" clId="{DD6E010A-E619-4247-89DE-2D45C02AF6D3}" dt="2026-08-07T20:15:05.125" v="568" actId="164"/>
          <ac:spMkLst>
            <pc:docMk/>
            <pc:sldMk cId="3780933523" sldId="382"/>
            <ac:spMk id="30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2:35:12.939" v="1825" actId="255"/>
          <ac:spMkLst>
            <pc:docMk/>
            <pc:sldMk cId="3780933523" sldId="382"/>
            <ac:spMk id="30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0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0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2:37:49.004" v="1831" actId="1076"/>
          <ac:spMkLst>
            <pc:docMk/>
            <pc:sldMk cId="3780933523" sldId="382"/>
            <ac:spMk id="31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1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1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1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1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1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4:50.417" v="563" actId="164"/>
          <ac:spMkLst>
            <pc:docMk/>
            <pc:sldMk cId="3780933523" sldId="382"/>
            <ac:spMk id="32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0:15:20.270" v="570" actId="1076"/>
          <ac:spMkLst>
            <pc:docMk/>
            <pc:sldMk cId="3780933523" sldId="382"/>
            <ac:spMk id="322" creationId="{00000000-0000-0000-0000-000000000000}"/>
          </ac:spMkLst>
        </pc:spChg>
        <pc:grpChg chg="mod">
          <ac:chgData name="Sadia Afrin Purba" userId="8f0126fc-49d2-4706-a855-861248ca3850" providerId="ADAL" clId="{DD6E010A-E619-4247-89DE-2D45C02AF6D3}" dt="2026-08-07T20:15:05.125" v="568" actId="164"/>
          <ac:grpSpMkLst>
            <pc:docMk/>
            <pc:sldMk cId="3780933523" sldId="382"/>
            <ac:grpSpMk id="7" creationId="{F41A31F4-C61A-6448-644E-9ACABBBDCDF4}"/>
          </ac:grpSpMkLst>
        </pc:grpChg>
        <pc:grpChg chg="add mod">
          <ac:chgData name="Sadia Afrin Purba" userId="8f0126fc-49d2-4706-a855-861248ca3850" providerId="ADAL" clId="{DD6E010A-E619-4247-89DE-2D45C02AF6D3}" dt="2026-08-07T20:15:11.424" v="569" actId="1076"/>
          <ac:grpSpMkLst>
            <pc:docMk/>
            <pc:sldMk cId="3780933523" sldId="382"/>
            <ac:grpSpMk id="8" creationId="{802031B7-1CAE-3FB2-8160-FB9F32173501}"/>
          </ac:grpSpMkLst>
        </pc:grpChg>
        <pc:picChg chg="mod">
          <ac:chgData name="Sadia Afrin Purba" userId="8f0126fc-49d2-4706-a855-861248ca3850" providerId="ADAL" clId="{DD6E010A-E619-4247-89DE-2D45C02AF6D3}" dt="2026-08-07T20:14:14.897" v="557" actId="1076"/>
          <ac:picMkLst>
            <pc:docMk/>
            <pc:sldMk cId="3780933523" sldId="382"/>
            <ac:picMk id="6" creationId="{D80EA899-CD7B-2AE9-F9EE-D1A31E45F2BC}"/>
          </ac:picMkLst>
        </pc:picChg>
        <pc:cxnChg chg="mod">
          <ac:chgData name="Sadia Afrin Purba" userId="8f0126fc-49d2-4706-a855-861248ca3850" providerId="ADAL" clId="{DD6E010A-E619-4247-89DE-2D45C02AF6D3}" dt="2026-08-08T02:38:10.701" v="1835" actId="14100"/>
          <ac:cxnSpMkLst>
            <pc:docMk/>
            <pc:sldMk cId="3780933523" sldId="382"/>
            <ac:cxnSpMk id="312" creationId="{00000000-0000-0000-0000-000000000000}"/>
          </ac:cxnSpMkLst>
        </pc:cxnChg>
      </pc:sldChg>
      <pc:sldChg chg="ord">
        <pc:chgData name="Sadia Afrin Purba" userId="8f0126fc-49d2-4706-a855-861248ca3850" providerId="ADAL" clId="{DD6E010A-E619-4247-89DE-2D45C02AF6D3}" dt="2026-08-07T20:27:44.240" v="880"/>
        <pc:sldMkLst>
          <pc:docMk/>
          <pc:sldMk cId="3748687683" sldId="384"/>
        </pc:sldMkLst>
      </pc:sldChg>
      <pc:sldChg chg="ord">
        <pc:chgData name="Sadia Afrin Purba" userId="8f0126fc-49d2-4706-a855-861248ca3850" providerId="ADAL" clId="{DD6E010A-E619-4247-89DE-2D45C02AF6D3}" dt="2026-08-07T20:27:44.240" v="880"/>
        <pc:sldMkLst>
          <pc:docMk/>
          <pc:sldMk cId="1757342300" sldId="386"/>
        </pc:sldMkLst>
      </pc:sldChg>
      <pc:sldChg chg="del">
        <pc:chgData name="Sadia Afrin Purba" userId="8f0126fc-49d2-4706-a855-861248ca3850" providerId="ADAL" clId="{DD6E010A-E619-4247-89DE-2D45C02AF6D3}" dt="2026-08-07T20:27:26.756" v="878" actId="47"/>
        <pc:sldMkLst>
          <pc:docMk/>
          <pc:sldMk cId="2974844861" sldId="392"/>
        </pc:sldMkLst>
      </pc:sldChg>
      <pc:sldChg chg="del">
        <pc:chgData name="Sadia Afrin Purba" userId="8f0126fc-49d2-4706-a855-861248ca3850" providerId="ADAL" clId="{DD6E010A-E619-4247-89DE-2D45C02AF6D3}" dt="2026-08-07T16:06:03.085" v="108" actId="47"/>
        <pc:sldMkLst>
          <pc:docMk/>
          <pc:sldMk cId="1326776125" sldId="410"/>
        </pc:sldMkLst>
      </pc:sldChg>
      <pc:sldChg chg="addSp delSp modSp mod delAnim modAnim">
        <pc:chgData name="Sadia Afrin Purba" userId="8f0126fc-49d2-4706-a855-861248ca3850" providerId="ADAL" clId="{DD6E010A-E619-4247-89DE-2D45C02AF6D3}" dt="2026-08-08T17:16:53.117" v="2638" actId="20577"/>
        <pc:sldMkLst>
          <pc:docMk/>
          <pc:sldMk cId="2175686652" sldId="411"/>
        </pc:sldMkLst>
        <pc:spChg chg="del">
          <ac:chgData name="Sadia Afrin Purba" userId="8f0126fc-49d2-4706-a855-861248ca3850" providerId="ADAL" clId="{DD6E010A-E619-4247-89DE-2D45C02AF6D3}" dt="2026-08-07T16:43:28.161" v="316" actId="478"/>
          <ac:spMkLst>
            <pc:docMk/>
            <pc:sldMk cId="2175686652" sldId="411"/>
            <ac:spMk id="3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7T16:45:58.591" v="336" actId="478"/>
          <ac:spMkLst>
            <pc:docMk/>
            <pc:sldMk cId="2175686652" sldId="411"/>
            <ac:spMk id="5" creationId="{00000000-0000-0000-0000-000000000000}"/>
          </ac:spMkLst>
        </pc:spChg>
        <pc:spChg chg="add mod">
          <ac:chgData name="Sadia Afrin Purba" userId="8f0126fc-49d2-4706-a855-861248ca3850" providerId="ADAL" clId="{DD6E010A-E619-4247-89DE-2D45C02AF6D3}" dt="2026-08-08T17:01:05.962" v="2524" actId="2711"/>
          <ac:spMkLst>
            <pc:docMk/>
            <pc:sldMk cId="2175686652" sldId="411"/>
            <ac:spMk id="7" creationId="{27F7A535-3B4E-91E8-1575-DC005FEA9581}"/>
          </ac:spMkLst>
        </pc:spChg>
        <pc:spChg chg="add mod">
          <ac:chgData name="Sadia Afrin Purba" userId="8f0126fc-49d2-4706-a855-861248ca3850" providerId="ADAL" clId="{DD6E010A-E619-4247-89DE-2D45C02AF6D3}" dt="2026-08-08T02:44:16.833" v="1849" actId="2711"/>
          <ac:spMkLst>
            <pc:docMk/>
            <pc:sldMk cId="2175686652" sldId="411"/>
            <ac:spMk id="9" creationId="{B1AAB399-FCE9-D013-86D7-220B33555C2E}"/>
          </ac:spMkLst>
        </pc:spChg>
        <pc:spChg chg="add mod">
          <ac:chgData name="Sadia Afrin Purba" userId="8f0126fc-49d2-4706-a855-861248ca3850" providerId="ADAL" clId="{DD6E010A-E619-4247-89DE-2D45C02AF6D3}" dt="2026-08-08T02:05:13.172" v="1657" actId="164"/>
          <ac:spMkLst>
            <pc:docMk/>
            <pc:sldMk cId="2175686652" sldId="411"/>
            <ac:spMk id="11" creationId="{9C6FE6E7-4B60-3916-31E6-DDAC226CC7DE}"/>
          </ac:spMkLst>
        </pc:spChg>
        <pc:spChg chg="add mod">
          <ac:chgData name="Sadia Afrin Purba" userId="8f0126fc-49d2-4706-a855-861248ca3850" providerId="ADAL" clId="{DD6E010A-E619-4247-89DE-2D45C02AF6D3}" dt="2026-08-08T02:05:13.172" v="1657" actId="164"/>
          <ac:spMkLst>
            <pc:docMk/>
            <pc:sldMk cId="2175686652" sldId="411"/>
            <ac:spMk id="13" creationId="{27511BC1-2D8F-369A-6F02-4D9BD9CE2740}"/>
          </ac:spMkLst>
        </pc:spChg>
        <pc:spChg chg="add mod">
          <ac:chgData name="Sadia Afrin Purba" userId="8f0126fc-49d2-4706-a855-861248ca3850" providerId="ADAL" clId="{DD6E010A-E619-4247-89DE-2D45C02AF6D3}" dt="2026-08-08T17:16:53.117" v="2638" actId="20577"/>
          <ac:spMkLst>
            <pc:docMk/>
            <pc:sldMk cId="2175686652" sldId="411"/>
            <ac:spMk id="15" creationId="{3B1E5F37-9C1C-7884-F54D-08555267A5D1}"/>
          </ac:spMkLst>
        </pc:spChg>
        <pc:spChg chg="add mod">
          <ac:chgData name="Sadia Afrin Purba" userId="8f0126fc-49d2-4706-a855-861248ca3850" providerId="ADAL" clId="{DD6E010A-E619-4247-89DE-2D45C02AF6D3}" dt="2026-08-07T16:44:24.477" v="328" actId="571"/>
          <ac:spMkLst>
            <pc:docMk/>
            <pc:sldMk cId="2175686652" sldId="411"/>
            <ac:spMk id="16" creationId="{2288D99A-B7EF-314A-B8DD-C9AF0A45288A}"/>
          </ac:spMkLst>
        </pc:spChg>
        <pc:spChg chg="add mod">
          <ac:chgData name="Sadia Afrin Purba" userId="8f0126fc-49d2-4706-a855-861248ca3850" providerId="ADAL" clId="{DD6E010A-E619-4247-89DE-2D45C02AF6D3}" dt="2026-08-07T16:44:24.477" v="328" actId="571"/>
          <ac:spMkLst>
            <pc:docMk/>
            <pc:sldMk cId="2175686652" sldId="411"/>
            <ac:spMk id="17" creationId="{76A5769C-A98A-ABDA-6282-36FB17D17A2F}"/>
          </ac:spMkLst>
        </pc:spChg>
        <pc:spChg chg="add mod">
          <ac:chgData name="Sadia Afrin Purba" userId="8f0126fc-49d2-4706-a855-861248ca3850" providerId="ADAL" clId="{DD6E010A-E619-4247-89DE-2D45C02AF6D3}" dt="2026-08-07T16:44:24.477" v="328" actId="571"/>
          <ac:spMkLst>
            <pc:docMk/>
            <pc:sldMk cId="2175686652" sldId="411"/>
            <ac:spMk id="18" creationId="{0B46B3C1-1C03-F93C-A4EE-D96EAB3FA0FB}"/>
          </ac:spMkLst>
        </pc:spChg>
        <pc:spChg chg="add mod">
          <ac:chgData name="Sadia Afrin Purba" userId="8f0126fc-49d2-4706-a855-861248ca3850" providerId="ADAL" clId="{DD6E010A-E619-4247-89DE-2D45C02AF6D3}" dt="2026-08-07T16:44:24.477" v="328" actId="571"/>
          <ac:spMkLst>
            <pc:docMk/>
            <pc:sldMk cId="2175686652" sldId="411"/>
            <ac:spMk id="19" creationId="{448998E6-A4D7-87A2-E343-615346C41AE9}"/>
          </ac:spMkLst>
        </pc:spChg>
        <pc:spChg chg="add mod">
          <ac:chgData name="Sadia Afrin Purba" userId="8f0126fc-49d2-4706-a855-861248ca3850" providerId="ADAL" clId="{DD6E010A-E619-4247-89DE-2D45C02AF6D3}" dt="2026-08-08T16:59:32.421" v="2520" actId="20577"/>
          <ac:spMkLst>
            <pc:docMk/>
            <pc:sldMk cId="2175686652" sldId="411"/>
            <ac:spMk id="21" creationId="{803B0628-0936-CF64-7569-935D19739EE2}"/>
          </ac:spMkLst>
        </pc:spChg>
        <pc:grpChg chg="add mod">
          <ac:chgData name="Sadia Afrin Purba" userId="8f0126fc-49d2-4706-a855-861248ca3850" providerId="ADAL" clId="{DD6E010A-E619-4247-89DE-2D45C02AF6D3}" dt="2026-08-08T15:42:14.607" v="2298" actId="1076"/>
          <ac:grpSpMkLst>
            <pc:docMk/>
            <pc:sldMk cId="2175686652" sldId="411"/>
            <ac:grpSpMk id="3" creationId="{D62EA874-9703-B4D7-8835-910120A7EE4F}"/>
          </ac:grpSpMkLst>
        </pc:grpChg>
        <pc:picChg chg="mod">
          <ac:chgData name="Sadia Afrin Purba" userId="8f0126fc-49d2-4706-a855-861248ca3850" providerId="ADAL" clId="{DD6E010A-E619-4247-89DE-2D45C02AF6D3}" dt="2026-08-07T16:44:30.073" v="329" actId="1076"/>
          <ac:picMkLst>
            <pc:docMk/>
            <pc:sldMk cId="2175686652" sldId="411"/>
            <ac:picMk id="6" creationId="{9B2B7F29-8B01-0D8D-810A-BFE10E4F9699}"/>
          </ac:picMkLst>
        </pc:picChg>
      </pc:sldChg>
      <pc:sldChg chg="del">
        <pc:chgData name="Sadia Afrin Purba" userId="8f0126fc-49d2-4706-a855-861248ca3850" providerId="ADAL" clId="{DD6E010A-E619-4247-89DE-2D45C02AF6D3}" dt="2026-08-07T20:27:18.369" v="877" actId="47"/>
        <pc:sldMkLst>
          <pc:docMk/>
          <pc:sldMk cId="2715783978" sldId="414"/>
        </pc:sldMkLst>
      </pc:sldChg>
      <pc:sldChg chg="addSp delSp modSp add del mod delAnim modAnim">
        <pc:chgData name="Sadia Afrin Purba" userId="8f0126fc-49d2-4706-a855-861248ca3850" providerId="ADAL" clId="{DD6E010A-E619-4247-89DE-2D45C02AF6D3}" dt="2026-08-08T19:29:50.692" v="2819"/>
        <pc:sldMkLst>
          <pc:docMk/>
          <pc:sldMk cId="2280321781" sldId="419"/>
        </pc:sldMkLst>
        <pc:spChg chg="mod">
          <ac:chgData name="Sadia Afrin Purba" userId="8f0126fc-49d2-4706-a855-861248ca3850" providerId="ADAL" clId="{DD6E010A-E619-4247-89DE-2D45C02AF6D3}" dt="2026-08-08T03:08:37.316" v="1939"/>
          <ac:spMkLst>
            <pc:docMk/>
            <pc:sldMk cId="2280321781" sldId="419"/>
            <ac:spMk id="2" creationId="{728AE7B9-8B4D-A19E-AB04-E9EE32D96D41}"/>
          </ac:spMkLst>
        </pc:spChg>
        <pc:spChg chg="mod">
          <ac:chgData name="Sadia Afrin Purba" userId="8f0126fc-49d2-4706-a855-861248ca3850" providerId="ADAL" clId="{DD6E010A-E619-4247-89DE-2D45C02AF6D3}" dt="2026-08-08T16:32:58.155" v="2419" actId="20577"/>
          <ac:spMkLst>
            <pc:docMk/>
            <pc:sldMk cId="2280321781" sldId="419"/>
            <ac:spMk id="3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3:08:56.321" v="1941" actId="478"/>
          <ac:spMkLst>
            <pc:docMk/>
            <pc:sldMk cId="2280321781" sldId="419"/>
            <ac:spMk id="5" creationId="{00000000-0000-0000-0000-000000000000}"/>
          </ac:spMkLst>
        </pc:spChg>
        <pc:spChg chg="add mod">
          <ac:chgData name="Sadia Afrin Purba" userId="8f0126fc-49d2-4706-a855-861248ca3850" providerId="ADAL" clId="{DD6E010A-E619-4247-89DE-2D45C02AF6D3}" dt="2026-08-08T16:52:05.015" v="2494" actId="948"/>
          <ac:spMkLst>
            <pc:docMk/>
            <pc:sldMk cId="2280321781" sldId="419"/>
            <ac:spMk id="7" creationId="{00F48FE4-9C32-433F-0835-BFE7A62A6505}"/>
          </ac:spMkLst>
        </pc:spChg>
      </pc:sldChg>
      <pc:sldChg chg="modSp mod">
        <pc:chgData name="Sadia Afrin Purba" userId="8f0126fc-49d2-4706-a855-861248ca3850" providerId="ADAL" clId="{DD6E010A-E619-4247-89DE-2D45C02AF6D3}" dt="2026-08-08T16:26:24.992" v="2384" actId="20577"/>
        <pc:sldMkLst>
          <pc:docMk/>
          <pc:sldMk cId="2643943075" sldId="423"/>
        </pc:sldMkLst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3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7:07.172" v="2161" actId="20577"/>
          <ac:spMkLst>
            <pc:docMk/>
            <pc:sldMk cId="2643943075" sldId="423"/>
            <ac:spMk id="3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4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1.332" v="2156" actId="20577"/>
          <ac:spMkLst>
            <pc:docMk/>
            <pc:sldMk cId="2643943075" sldId="423"/>
            <ac:spMk id="5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48.460" v="2160" actId="20577"/>
          <ac:spMkLst>
            <pc:docMk/>
            <pc:sldMk cId="2643943075" sldId="423"/>
            <ac:spMk id="5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6:35.765" v="2158"/>
          <ac:spMkLst>
            <pc:docMk/>
            <pc:sldMk cId="2643943075" sldId="423"/>
            <ac:spMk id="5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6:24.992" v="2384" actId="20577"/>
          <ac:spMkLst>
            <pc:docMk/>
            <pc:sldMk cId="2643943075" sldId="423"/>
            <ac:spMk id="5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5:23.485" v="2361" actId="20577"/>
          <ac:spMkLst>
            <pc:docMk/>
            <pc:sldMk cId="2643943075" sldId="423"/>
            <ac:spMk id="16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5:56.810" v="2372" actId="20577"/>
          <ac:spMkLst>
            <pc:docMk/>
            <pc:sldMk cId="2643943075" sldId="423"/>
            <ac:spMk id="19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24:55.080" v="2357" actId="20577"/>
          <ac:spMkLst>
            <pc:docMk/>
            <pc:sldMk cId="2643943075" sldId="423"/>
            <ac:spMk id="203" creationId="{00000000-0000-0000-0000-000000000000}"/>
          </ac:spMkLst>
        </pc:spChg>
      </pc:sldChg>
      <pc:sldChg chg="modSp mod">
        <pc:chgData name="Sadia Afrin Purba" userId="8f0126fc-49d2-4706-a855-861248ca3850" providerId="ADAL" clId="{DD6E010A-E619-4247-89DE-2D45C02AF6D3}" dt="2026-08-08T16:29:50.171" v="2408" actId="114"/>
        <pc:sldMkLst>
          <pc:docMk/>
          <pc:sldMk cId="1803196769" sldId="427"/>
        </pc:sldMkLst>
        <pc:spChg chg="mod">
          <ac:chgData name="Sadia Afrin Purba" userId="8f0126fc-49d2-4706-a855-861248ca3850" providerId="ADAL" clId="{DD6E010A-E619-4247-89DE-2D45C02AF6D3}" dt="2026-08-08T16:29:50.171" v="2408" actId="114"/>
          <ac:spMkLst>
            <pc:docMk/>
            <pc:sldMk cId="1803196769" sldId="427"/>
            <ac:spMk id="7" creationId="{7EDE53D5-A919-A44E-77EB-7F034E13349C}"/>
          </ac:spMkLst>
        </pc:spChg>
      </pc:sldChg>
      <pc:sldChg chg="del">
        <pc:chgData name="Sadia Afrin Purba" userId="8f0126fc-49d2-4706-a855-861248ca3850" providerId="ADAL" clId="{DD6E010A-E619-4247-89DE-2D45C02AF6D3}" dt="2026-08-07T20:27:12.177" v="876" actId="47"/>
        <pc:sldMkLst>
          <pc:docMk/>
          <pc:sldMk cId="0" sldId="428"/>
        </pc:sldMkLst>
      </pc:sldChg>
      <pc:sldChg chg="del">
        <pc:chgData name="Sadia Afrin Purba" userId="8f0126fc-49d2-4706-a855-861248ca3850" providerId="ADAL" clId="{DD6E010A-E619-4247-89DE-2D45C02AF6D3}" dt="2026-08-07T23:41:32.332" v="1037" actId="47"/>
        <pc:sldMkLst>
          <pc:docMk/>
          <pc:sldMk cId="6506492" sldId="432"/>
        </pc:sldMkLst>
      </pc:sldChg>
      <pc:sldChg chg="delSp mod delAnim">
        <pc:chgData name="Sadia Afrin Purba" userId="8f0126fc-49d2-4706-a855-861248ca3850" providerId="ADAL" clId="{DD6E010A-E619-4247-89DE-2D45C02AF6D3}" dt="2026-08-08T03:24:14.988" v="2153" actId="478"/>
        <pc:sldMkLst>
          <pc:docMk/>
          <pc:sldMk cId="0" sldId="434"/>
        </pc:sldMkLst>
        <pc:spChg chg="del">
          <ac:chgData name="Sadia Afrin Purba" userId="8f0126fc-49d2-4706-a855-861248ca3850" providerId="ADAL" clId="{DD6E010A-E619-4247-89DE-2D45C02AF6D3}" dt="2026-08-08T03:24:14.988" v="2153" actId="478"/>
          <ac:spMkLst>
            <pc:docMk/>
            <pc:sldMk cId="0" sldId="434"/>
            <ac:spMk id="6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3:24:11.419" v="2152" actId="478"/>
          <ac:spMkLst>
            <pc:docMk/>
            <pc:sldMk cId="0" sldId="434"/>
            <ac:spMk id="9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3:24:14.988" v="2153" actId="478"/>
          <ac:spMkLst>
            <pc:docMk/>
            <pc:sldMk cId="0" sldId="434"/>
            <ac:spMk id="11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03:24:11.419" v="2152" actId="478"/>
          <ac:spMkLst>
            <pc:docMk/>
            <pc:sldMk cId="0" sldId="434"/>
            <ac:spMk id="14" creationId="{00000000-0000-0000-0000-000000000000}"/>
          </ac:spMkLst>
        </pc:spChg>
      </pc:sldChg>
      <pc:sldChg chg="del">
        <pc:chgData name="Sadia Afrin Purba" userId="8f0126fc-49d2-4706-a855-861248ca3850" providerId="ADAL" clId="{DD6E010A-E619-4247-89DE-2D45C02AF6D3}" dt="2026-08-07T15:48:15.675" v="0" actId="47"/>
        <pc:sldMkLst>
          <pc:docMk/>
          <pc:sldMk cId="0" sldId="436"/>
        </pc:sldMkLst>
      </pc:sldChg>
      <pc:sldChg chg="delSp modSp mod modAnim">
        <pc:chgData name="Sadia Afrin Purba" userId="8f0126fc-49d2-4706-a855-861248ca3850" providerId="ADAL" clId="{DD6E010A-E619-4247-89DE-2D45C02AF6D3}" dt="2026-08-08T17:05:57.691" v="2612" actId="478"/>
        <pc:sldMkLst>
          <pc:docMk/>
          <pc:sldMk cId="0" sldId="437"/>
        </pc:sldMkLst>
        <pc:spChg chg="mod">
          <ac:chgData name="Sadia Afrin Purba" userId="8f0126fc-49d2-4706-a855-861248ca3850" providerId="ADAL" clId="{DD6E010A-E619-4247-89DE-2D45C02AF6D3}" dt="2026-08-08T03:29:15.545" v="2173" actId="20577"/>
          <ac:spMkLst>
            <pc:docMk/>
            <pc:sldMk cId="0" sldId="437"/>
            <ac:spMk id="2" creationId="{00000000-0000-0000-0000-000000000000}"/>
          </ac:spMkLst>
        </pc:spChg>
        <pc:spChg chg="del mod">
          <ac:chgData name="Sadia Afrin Purba" userId="8f0126fc-49d2-4706-a855-861248ca3850" providerId="ADAL" clId="{DD6E010A-E619-4247-89DE-2D45C02AF6D3}" dt="2026-08-08T17:05:57.691" v="2612" actId="478"/>
          <ac:spMkLst>
            <pc:docMk/>
            <pc:sldMk cId="0" sldId="437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1:41.836" v="2145" actId="255"/>
          <ac:spMkLst>
            <pc:docMk/>
            <pc:sldMk cId="0" sldId="437"/>
            <ac:spMk id="1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1:41.141" v="2144" actId="255"/>
          <ac:spMkLst>
            <pc:docMk/>
            <pc:sldMk cId="0" sldId="437"/>
            <ac:spMk id="2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19:01.170" v="2136" actId="12"/>
          <ac:spMkLst>
            <pc:docMk/>
            <pc:sldMk cId="0" sldId="437"/>
            <ac:spMk id="57" creationId="{00000000-0000-0000-0000-000000000000}"/>
          </ac:spMkLst>
        </pc:spChg>
      </pc:sldChg>
      <pc:sldChg chg="modSp mod modAnim">
        <pc:chgData name="Sadia Afrin Purba" userId="8f0126fc-49d2-4706-a855-861248ca3850" providerId="ADAL" clId="{DD6E010A-E619-4247-89DE-2D45C02AF6D3}" dt="2026-08-08T16:57:56.662" v="2511" actId="948"/>
        <pc:sldMkLst>
          <pc:docMk/>
          <pc:sldMk cId="0" sldId="438"/>
        </pc:sldMkLst>
        <pc:spChg chg="mod">
          <ac:chgData name="Sadia Afrin Purba" userId="8f0126fc-49d2-4706-a855-861248ca3850" providerId="ADAL" clId="{DD6E010A-E619-4247-89DE-2D45C02AF6D3}" dt="2026-08-08T02:09:16.746" v="1684" actId="20577"/>
          <ac:spMkLst>
            <pc:docMk/>
            <pc:sldMk cId="0" sldId="438"/>
            <ac:spMk id="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13:24.181" v="1299" actId="20577"/>
          <ac:spMkLst>
            <pc:docMk/>
            <pc:sldMk cId="0" sldId="438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42.657" v="1088" actId="255"/>
          <ac:spMkLst>
            <pc:docMk/>
            <pc:sldMk cId="0" sldId="438"/>
            <ac:spMk id="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2:07.454" v="1113" actId="20577"/>
          <ac:spMkLst>
            <pc:docMk/>
            <pc:sldMk cId="0" sldId="438"/>
            <ac:spMk id="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47.605" v="1089" actId="255"/>
          <ac:spMkLst>
            <pc:docMk/>
            <pc:sldMk cId="0" sldId="438"/>
            <ac:spMk id="1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2:05.057" v="1112" actId="20577"/>
          <ac:spMkLst>
            <pc:docMk/>
            <pc:sldMk cId="0" sldId="438"/>
            <ac:spMk id="1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1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6:03.771" v="1170" actId="20577"/>
          <ac:spMkLst>
            <pc:docMk/>
            <pc:sldMk cId="0" sldId="438"/>
            <ac:spMk id="1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2:11.864" v="1114" actId="20577"/>
          <ac:spMkLst>
            <pc:docMk/>
            <pc:sldMk cId="0" sldId="438"/>
            <ac:spMk id="1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1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1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0:01.991" v="1091" actId="255"/>
          <ac:spMkLst>
            <pc:docMk/>
            <pc:sldMk cId="0" sldId="438"/>
            <ac:spMk id="1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2:43.582" v="1123" actId="20577"/>
          <ac:spMkLst>
            <pc:docMk/>
            <pc:sldMk cId="0" sldId="438"/>
            <ac:spMk id="1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2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0:06.730" v="1092" actId="255"/>
          <ac:spMkLst>
            <pc:docMk/>
            <pc:sldMk cId="0" sldId="438"/>
            <ac:spMk id="2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4:01.016" v="1150" actId="20577"/>
          <ac:spMkLst>
            <pc:docMk/>
            <pc:sldMk cId="0" sldId="438"/>
            <ac:spMk id="2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0:59:05.206" v="1087" actId="2711"/>
          <ac:spMkLst>
            <pc:docMk/>
            <pc:sldMk cId="0" sldId="438"/>
            <ac:spMk id="2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0:13.040" v="1093" actId="255"/>
          <ac:spMkLst>
            <pc:docMk/>
            <pc:sldMk cId="0" sldId="438"/>
            <ac:spMk id="2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1:04:12.348" v="1152"/>
          <ac:spMkLst>
            <pc:docMk/>
            <pc:sldMk cId="0" sldId="438"/>
            <ac:spMk id="27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7:56.662" v="2511" actId="948"/>
          <ac:spMkLst>
            <pc:docMk/>
            <pc:sldMk cId="0" sldId="438"/>
            <ac:spMk id="28" creationId="{00000000-0000-0000-0000-000000000000}"/>
          </ac:spMkLst>
        </pc:spChg>
      </pc:sldChg>
      <pc:sldChg chg="del">
        <pc:chgData name="Sadia Afrin Purba" userId="8f0126fc-49d2-4706-a855-861248ca3850" providerId="ADAL" clId="{DD6E010A-E619-4247-89DE-2D45C02AF6D3}" dt="2026-08-07T15:54:50.305" v="31" actId="47"/>
        <pc:sldMkLst>
          <pc:docMk/>
          <pc:sldMk cId="0" sldId="439"/>
        </pc:sldMkLst>
      </pc:sldChg>
      <pc:sldChg chg="del">
        <pc:chgData name="Sadia Afrin Purba" userId="8f0126fc-49d2-4706-a855-861248ca3850" providerId="ADAL" clId="{DD6E010A-E619-4247-89DE-2D45C02AF6D3}" dt="2026-08-07T22:39:43.954" v="1031" actId="47"/>
        <pc:sldMkLst>
          <pc:docMk/>
          <pc:sldMk cId="0" sldId="440"/>
        </pc:sldMkLst>
      </pc:sldChg>
      <pc:sldChg chg="addSp delSp modSp del mod modAnim">
        <pc:chgData name="Sadia Afrin Purba" userId="8f0126fc-49d2-4706-a855-861248ca3850" providerId="ADAL" clId="{DD6E010A-E619-4247-89DE-2D45C02AF6D3}" dt="2026-08-08T19:22:09.800" v="2817" actId="47"/>
        <pc:sldMkLst>
          <pc:docMk/>
          <pc:sldMk cId="0" sldId="441"/>
        </pc:sldMkLst>
        <pc:spChg chg="mod">
          <ac:chgData name="Sadia Afrin Purba" userId="8f0126fc-49d2-4706-a855-861248ca3850" providerId="ADAL" clId="{DD6E010A-E619-4247-89DE-2D45C02AF6D3}" dt="2026-08-08T02:55:51.128" v="1887" actId="20577"/>
          <ac:spMkLst>
            <pc:docMk/>
            <pc:sldMk cId="0" sldId="441"/>
            <ac:spMk id="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22:29.614" v="2684" actId="2711"/>
          <ac:spMkLst>
            <pc:docMk/>
            <pc:sldMk cId="0" sldId="441"/>
            <ac:spMk id="3" creationId="{00000000-0000-0000-0000-000000000000}"/>
          </ac:spMkLst>
        </pc:spChg>
        <pc:spChg chg="del mod">
          <ac:chgData name="Sadia Afrin Purba" userId="8f0126fc-49d2-4706-a855-861248ca3850" providerId="ADAL" clId="{DD6E010A-E619-4247-89DE-2D45C02AF6D3}" dt="2026-08-08T02:54:08.228" v="1874" actId="478"/>
          <ac:spMkLst>
            <pc:docMk/>
            <pc:sldMk cId="0" sldId="441"/>
            <ac:spMk id="86" creationId="{00000000-0000-0000-0000-000000000000}"/>
          </ac:spMkLst>
        </pc:spChg>
        <pc:picChg chg="add mod">
          <ac:chgData name="Sadia Afrin Purba" userId="8f0126fc-49d2-4706-a855-861248ca3850" providerId="ADAL" clId="{DD6E010A-E619-4247-89DE-2D45C02AF6D3}" dt="2026-08-08T02:55:37.364" v="1886" actId="1076"/>
          <ac:picMkLst>
            <pc:docMk/>
            <pc:sldMk cId="0" sldId="441"/>
            <ac:picMk id="91" creationId="{566B1998-9D4D-8F70-7C3A-FDBAAEBC289A}"/>
          </ac:picMkLst>
        </pc:picChg>
      </pc:sldChg>
      <pc:sldChg chg="del">
        <pc:chgData name="Sadia Afrin Purba" userId="8f0126fc-49d2-4706-a855-861248ca3850" providerId="ADAL" clId="{DD6E010A-E619-4247-89DE-2D45C02AF6D3}" dt="2026-08-07T22:39:38.737" v="1030" actId="47"/>
        <pc:sldMkLst>
          <pc:docMk/>
          <pc:sldMk cId="0" sldId="442"/>
        </pc:sldMkLst>
      </pc:sldChg>
      <pc:sldChg chg="del">
        <pc:chgData name="Sadia Afrin Purba" userId="8f0126fc-49d2-4706-a855-861248ca3850" providerId="ADAL" clId="{DD6E010A-E619-4247-89DE-2D45C02AF6D3}" dt="2026-08-07T23:29:09.672" v="1032" actId="47"/>
        <pc:sldMkLst>
          <pc:docMk/>
          <pc:sldMk cId="0" sldId="443"/>
        </pc:sldMkLst>
      </pc:sldChg>
      <pc:sldChg chg="modSp mod ord modAnim">
        <pc:chgData name="Sadia Afrin Purba" userId="8f0126fc-49d2-4706-a855-861248ca3850" providerId="ADAL" clId="{DD6E010A-E619-4247-89DE-2D45C02AF6D3}" dt="2026-08-08T17:06:18.022" v="2613" actId="255"/>
        <pc:sldMkLst>
          <pc:docMk/>
          <pc:sldMk cId="0" sldId="445"/>
        </pc:sldMkLst>
        <pc:spChg chg="mod">
          <ac:chgData name="Sadia Afrin Purba" userId="8f0126fc-49d2-4706-a855-861248ca3850" providerId="ADAL" clId="{DD6E010A-E619-4247-89DE-2D45C02AF6D3}" dt="2026-08-08T03:29:37.349" v="2187" actId="20577"/>
          <ac:spMkLst>
            <pc:docMk/>
            <pc:sldMk cId="0" sldId="445"/>
            <ac:spMk id="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06:18.022" v="2613" actId="255"/>
          <ac:spMkLst>
            <pc:docMk/>
            <pc:sldMk cId="0" sldId="445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30:16.810" v="2188"/>
          <ac:spMkLst>
            <pc:docMk/>
            <pc:sldMk cId="0" sldId="445"/>
            <ac:spMk id="1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32:03.028" v="997" actId="20577"/>
          <ac:spMkLst>
            <pc:docMk/>
            <pc:sldMk cId="0" sldId="445"/>
            <ac:spMk id="15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22:26.948" v="2150" actId="20577"/>
          <ac:spMkLst>
            <pc:docMk/>
            <pc:sldMk cId="0" sldId="445"/>
            <ac:spMk id="3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30:24.153" v="2192" actId="20577"/>
          <ac:spMkLst>
            <pc:docMk/>
            <pc:sldMk cId="0" sldId="445"/>
            <ac:spMk id="40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03:30:29.770" v="2197" actId="20577"/>
          <ac:spMkLst>
            <pc:docMk/>
            <pc:sldMk cId="0" sldId="445"/>
            <ac:spMk id="416" creationId="{00000000-0000-0000-0000-000000000000}"/>
          </ac:spMkLst>
        </pc:spChg>
      </pc:sldChg>
      <pc:sldChg chg="ord">
        <pc:chgData name="Sadia Afrin Purba" userId="8f0126fc-49d2-4706-a855-861248ca3850" providerId="ADAL" clId="{DD6E010A-E619-4247-89DE-2D45C02AF6D3}" dt="2026-08-07T20:27:44.240" v="880"/>
        <pc:sldMkLst>
          <pc:docMk/>
          <pc:sldMk cId="0" sldId="446"/>
        </pc:sldMkLst>
      </pc:sldChg>
      <pc:sldChg chg="del">
        <pc:chgData name="Sadia Afrin Purba" userId="8f0126fc-49d2-4706-a855-861248ca3850" providerId="ADAL" clId="{DD6E010A-E619-4247-89DE-2D45C02AF6D3}" dt="2026-08-07T23:41:48.443" v="1038" actId="2696"/>
        <pc:sldMkLst>
          <pc:docMk/>
          <pc:sldMk cId="0" sldId="447"/>
        </pc:sldMkLst>
      </pc:sldChg>
      <pc:sldChg chg="delSp modSp add mod delAnim">
        <pc:chgData name="Sadia Afrin Purba" userId="8f0126fc-49d2-4706-a855-861248ca3850" providerId="ADAL" clId="{DD6E010A-E619-4247-89DE-2D45C02AF6D3}" dt="2026-08-08T15:00:46.599" v="2278" actId="478"/>
        <pc:sldMkLst>
          <pc:docMk/>
          <pc:sldMk cId="3772514735" sldId="447"/>
        </pc:sldMkLst>
        <pc:spChg chg="mod">
          <ac:chgData name="Sadia Afrin Purba" userId="8f0126fc-49d2-4706-a855-861248ca3850" providerId="ADAL" clId="{DD6E010A-E619-4247-89DE-2D45C02AF6D3}" dt="2026-08-07T23:42:06.395" v="1041" actId="20577"/>
          <ac:spMkLst>
            <pc:docMk/>
            <pc:sldMk cId="3772514735" sldId="447"/>
            <ac:spMk id="2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41.403" v="2276" actId="478"/>
          <ac:spMkLst>
            <pc:docMk/>
            <pc:sldMk cId="3772514735" sldId="447"/>
            <ac:spMk id="6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39.754" v="2275" actId="478"/>
          <ac:spMkLst>
            <pc:docMk/>
            <pc:sldMk cId="3772514735" sldId="447"/>
            <ac:spMk id="9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46.599" v="2278" actId="478"/>
          <ac:spMkLst>
            <pc:docMk/>
            <pc:sldMk cId="3772514735" sldId="447"/>
            <ac:spMk id="11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44.208" v="2277" actId="478"/>
          <ac:spMkLst>
            <pc:docMk/>
            <pc:sldMk cId="3772514735" sldId="447"/>
            <ac:spMk id="14" creationId="{00000000-0000-0000-0000-000000000000}"/>
          </ac:spMkLst>
        </pc:spChg>
      </pc:sldChg>
      <pc:sldChg chg="addSp delSp modSp add mod delAnim modAnim">
        <pc:chgData name="Sadia Afrin Purba" userId="8f0126fc-49d2-4706-a855-861248ca3850" providerId="ADAL" clId="{DD6E010A-E619-4247-89DE-2D45C02AF6D3}" dt="2026-08-08T19:32:21.504" v="2885" actId="20577"/>
        <pc:sldMkLst>
          <pc:docMk/>
          <pc:sldMk cId="1088937482" sldId="448"/>
        </pc:sldMkLst>
        <pc:spChg chg="mod">
          <ac:chgData name="Sadia Afrin Purba" userId="8f0126fc-49d2-4706-a855-861248ca3850" providerId="ADAL" clId="{DD6E010A-E619-4247-89DE-2D45C02AF6D3}" dt="2026-08-07T20:19:36.627" v="613" actId="20577"/>
          <ac:spMkLst>
            <pc:docMk/>
            <pc:sldMk cId="1088937482" sldId="448"/>
            <ac:spMk id="2" creationId="{9D68B14F-1CC3-C6B0-CA7E-85B05E386458}"/>
          </ac:spMkLst>
        </pc:spChg>
        <pc:spChg chg="add mod">
          <ac:chgData name="Sadia Afrin Purba" userId="8f0126fc-49d2-4706-a855-861248ca3850" providerId="ADAL" clId="{DD6E010A-E619-4247-89DE-2D45C02AF6D3}" dt="2026-08-08T16:14:07.686" v="2321" actId="1076"/>
          <ac:spMkLst>
            <pc:docMk/>
            <pc:sldMk cId="1088937482" sldId="448"/>
            <ac:spMk id="4" creationId="{63CEFA08-1363-A1A8-F6DA-735B6C4CA094}"/>
          </ac:spMkLst>
        </pc:spChg>
        <pc:spChg chg="mod">
          <ac:chgData name="Sadia Afrin Purba" userId="8f0126fc-49d2-4706-a855-861248ca3850" providerId="ADAL" clId="{DD6E010A-E619-4247-89DE-2D45C02AF6D3}" dt="2026-08-08T02:45:25.548" v="1851" actId="20577"/>
          <ac:spMkLst>
            <pc:docMk/>
            <pc:sldMk cId="1088937482" sldId="448"/>
            <ac:spMk id="7" creationId="{18E6C982-E414-CC89-7478-FD06F8A84142}"/>
          </ac:spMkLst>
        </pc:spChg>
        <pc:spChg chg="add mod">
          <ac:chgData name="Sadia Afrin Purba" userId="8f0126fc-49d2-4706-a855-861248ca3850" providerId="ADAL" clId="{DD6E010A-E619-4247-89DE-2D45C02AF6D3}" dt="2026-08-08T02:45:16.570" v="1850" actId="164"/>
          <ac:spMkLst>
            <pc:docMk/>
            <pc:sldMk cId="1088937482" sldId="448"/>
            <ac:spMk id="8" creationId="{78B1592E-7A32-B649-2E1F-E7B4254BBF72}"/>
          </ac:spMkLst>
        </pc:spChg>
        <pc:spChg chg="del">
          <ac:chgData name="Sadia Afrin Purba" userId="8f0126fc-49d2-4706-a855-861248ca3850" providerId="ADAL" clId="{DD6E010A-E619-4247-89DE-2D45C02AF6D3}" dt="2026-08-07T20:21:06.799" v="834" actId="478"/>
          <ac:spMkLst>
            <pc:docMk/>
            <pc:sldMk cId="1088937482" sldId="448"/>
            <ac:spMk id="9" creationId="{F1F5697A-FB64-5112-FEAD-B07C665CA647}"/>
          </ac:spMkLst>
        </pc:spChg>
        <pc:spChg chg="del">
          <ac:chgData name="Sadia Afrin Purba" userId="8f0126fc-49d2-4706-a855-861248ca3850" providerId="ADAL" clId="{DD6E010A-E619-4247-89DE-2D45C02AF6D3}" dt="2026-08-07T20:21:14.464" v="835" actId="478"/>
          <ac:spMkLst>
            <pc:docMk/>
            <pc:sldMk cId="1088937482" sldId="448"/>
            <ac:spMk id="11" creationId="{17391562-66E6-C44E-D3D0-ED33E4FC23CE}"/>
          </ac:spMkLst>
        </pc:spChg>
        <pc:spChg chg="add mod">
          <ac:chgData name="Sadia Afrin Purba" userId="8f0126fc-49d2-4706-a855-861248ca3850" providerId="ADAL" clId="{DD6E010A-E619-4247-89DE-2D45C02AF6D3}" dt="2026-08-08T02:45:16.570" v="1850" actId="164"/>
          <ac:spMkLst>
            <pc:docMk/>
            <pc:sldMk cId="1088937482" sldId="448"/>
            <ac:spMk id="12" creationId="{D2E86990-B63F-D17F-F6A0-D9993AAC7B63}"/>
          </ac:spMkLst>
        </pc:spChg>
        <pc:spChg chg="del">
          <ac:chgData name="Sadia Afrin Purba" userId="8f0126fc-49d2-4706-a855-861248ca3850" providerId="ADAL" clId="{DD6E010A-E619-4247-89DE-2D45C02AF6D3}" dt="2026-08-07T20:21:14.464" v="835" actId="478"/>
          <ac:spMkLst>
            <pc:docMk/>
            <pc:sldMk cId="1088937482" sldId="448"/>
            <ac:spMk id="13" creationId="{82A35AD1-53D6-0BFF-F02E-E9F362DC47BF}"/>
          </ac:spMkLst>
        </pc:spChg>
        <pc:spChg chg="del">
          <ac:chgData name="Sadia Afrin Purba" userId="8f0126fc-49d2-4706-a855-861248ca3850" providerId="ADAL" clId="{DD6E010A-E619-4247-89DE-2D45C02AF6D3}" dt="2026-08-07T20:21:14.464" v="835" actId="478"/>
          <ac:spMkLst>
            <pc:docMk/>
            <pc:sldMk cId="1088937482" sldId="448"/>
            <ac:spMk id="15" creationId="{296A46E6-65C3-FAD5-32D0-629AB6758AEC}"/>
          </ac:spMkLst>
        </pc:spChg>
        <pc:spChg chg="mod">
          <ac:chgData name="Sadia Afrin Purba" userId="8f0126fc-49d2-4706-a855-861248ca3850" providerId="ADAL" clId="{DD6E010A-E619-4247-89DE-2D45C02AF6D3}" dt="2026-08-08T19:32:21.504" v="2885" actId="20577"/>
          <ac:spMkLst>
            <pc:docMk/>
            <pc:sldMk cId="1088937482" sldId="448"/>
            <ac:spMk id="21" creationId="{D23CC966-FC8F-4EA5-E552-A7A739AEAF3E}"/>
          </ac:spMkLst>
        </pc:spChg>
        <pc:grpChg chg="add mod">
          <ac:chgData name="Sadia Afrin Purba" userId="8f0126fc-49d2-4706-a855-861248ca3850" providerId="ADAL" clId="{DD6E010A-E619-4247-89DE-2D45C02AF6D3}" dt="2026-08-08T16:14:13.932" v="2322" actId="1076"/>
          <ac:grpSpMkLst>
            <pc:docMk/>
            <pc:sldMk cId="1088937482" sldId="448"/>
            <ac:grpSpMk id="3" creationId="{349A94F1-64B5-E548-85F4-4E5A24AF162C}"/>
          </ac:grpSpMkLst>
        </pc:grpChg>
        <pc:picChg chg="del">
          <ac:chgData name="Sadia Afrin Purba" userId="8f0126fc-49d2-4706-a855-861248ca3850" providerId="ADAL" clId="{DD6E010A-E619-4247-89DE-2D45C02AF6D3}" dt="2026-08-07T20:21:51.188" v="837" actId="478"/>
          <ac:picMkLst>
            <pc:docMk/>
            <pc:sldMk cId="1088937482" sldId="448"/>
            <ac:picMk id="6" creationId="{E9162B17-C299-DEEA-715F-EE02B225106C}"/>
          </ac:picMkLst>
        </pc:picChg>
        <pc:picChg chg="add mod">
          <ac:chgData name="Sadia Afrin Purba" userId="8f0126fc-49d2-4706-a855-861248ca3850" providerId="ADAL" clId="{DD6E010A-E619-4247-89DE-2D45C02AF6D3}" dt="2026-08-07T20:21:57.095" v="839" actId="1076"/>
          <ac:picMkLst>
            <pc:docMk/>
            <pc:sldMk cId="1088937482" sldId="448"/>
            <ac:picMk id="14" creationId="{A5190736-D054-29A0-7ACE-2E3B8FCD9000}"/>
          </ac:picMkLst>
        </pc:picChg>
      </pc:sldChg>
      <pc:sldChg chg="addSp delSp modSp mod modAnim">
        <pc:chgData name="Sadia Afrin Purba" userId="8f0126fc-49d2-4706-a855-861248ca3850" providerId="ADAL" clId="{DD6E010A-E619-4247-89DE-2D45C02AF6D3}" dt="2026-08-08T17:36:52.465" v="2812"/>
        <pc:sldMkLst>
          <pc:docMk/>
          <pc:sldMk cId="0" sldId="449"/>
        </pc:sldMkLst>
        <pc:spChg chg="del mod">
          <ac:chgData name="Sadia Afrin Purba" userId="8f0126fc-49d2-4706-a855-861248ca3850" providerId="ADAL" clId="{DD6E010A-E619-4247-89DE-2D45C02AF6D3}" dt="2026-08-08T16:34:47.348" v="2427" actId="478"/>
          <ac:spMkLst>
            <pc:docMk/>
            <pc:sldMk cId="0" sldId="449"/>
            <ac:spMk id="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06:29.511" v="2614" actId="255"/>
          <ac:spMkLst>
            <pc:docMk/>
            <pc:sldMk cId="0" sldId="449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26:50.238" v="973" actId="20577"/>
          <ac:spMkLst>
            <pc:docMk/>
            <pc:sldMk cId="0" sldId="449"/>
            <ac:spMk id="1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27:07.355" v="974"/>
          <ac:spMkLst>
            <pc:docMk/>
            <pc:sldMk cId="0" sldId="449"/>
            <ac:spMk id="1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6:56.809" v="2508" actId="164"/>
          <ac:spMkLst>
            <pc:docMk/>
            <pc:sldMk cId="0" sldId="449"/>
            <ac:spMk id="49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6:54.412" v="2507" actId="164"/>
          <ac:spMkLst>
            <pc:docMk/>
            <pc:sldMk cId="0" sldId="449"/>
            <ac:spMk id="5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6:54.412" v="2507" actId="164"/>
          <ac:spMkLst>
            <pc:docMk/>
            <pc:sldMk cId="0" sldId="449"/>
            <ac:spMk id="51" creationId="{00000000-0000-0000-0000-000000000000}"/>
          </ac:spMkLst>
        </pc:spChg>
        <pc:spChg chg="add mod">
          <ac:chgData name="Sadia Afrin Purba" userId="8f0126fc-49d2-4706-a855-861248ca3850" providerId="ADAL" clId="{DD6E010A-E619-4247-89DE-2D45C02AF6D3}" dt="2026-08-08T16:34:53.724" v="2429"/>
          <ac:spMkLst>
            <pc:docMk/>
            <pc:sldMk cId="0" sldId="449"/>
            <ac:spMk id="52" creationId="{820D06E1-2369-5045-257A-1769BACB0E00}"/>
          </ac:spMkLst>
        </pc:spChg>
        <pc:spChg chg="add del mod">
          <ac:chgData name="Sadia Afrin Purba" userId="8f0126fc-49d2-4706-a855-861248ca3850" providerId="ADAL" clId="{DD6E010A-E619-4247-89DE-2D45C02AF6D3}" dt="2026-08-08T16:34:50.859" v="2428" actId="478"/>
          <ac:spMkLst>
            <pc:docMk/>
            <pc:sldMk cId="0" sldId="449"/>
            <ac:spMk id="54" creationId="{2824A735-0906-3FFD-5749-405BCFC53E04}"/>
          </ac:spMkLst>
        </pc:spChg>
        <pc:grpChg chg="add mod">
          <ac:chgData name="Sadia Afrin Purba" userId="8f0126fc-49d2-4706-a855-861248ca3850" providerId="ADAL" clId="{DD6E010A-E619-4247-89DE-2D45C02AF6D3}" dt="2026-08-08T16:56:56.809" v="2508" actId="164"/>
          <ac:grpSpMkLst>
            <pc:docMk/>
            <pc:sldMk cId="0" sldId="449"/>
            <ac:grpSpMk id="55" creationId="{12BF5076-1705-7F8D-C299-EDC5AEF86E88}"/>
          </ac:grpSpMkLst>
        </pc:grpChg>
        <pc:grpChg chg="add mod">
          <ac:chgData name="Sadia Afrin Purba" userId="8f0126fc-49d2-4706-a855-861248ca3850" providerId="ADAL" clId="{DD6E010A-E619-4247-89DE-2D45C02AF6D3}" dt="2026-08-08T16:56:56.809" v="2508" actId="164"/>
          <ac:grpSpMkLst>
            <pc:docMk/>
            <pc:sldMk cId="0" sldId="449"/>
            <ac:grpSpMk id="56" creationId="{3882FA8A-A38D-607D-53A9-62053DC6CD91}"/>
          </ac:grpSpMkLst>
        </pc:grpChg>
      </pc:sldChg>
      <pc:sldChg chg="addSp delSp modSp add del mod modAnim">
        <pc:chgData name="Sadia Afrin Purba" userId="8f0126fc-49d2-4706-a855-861248ca3850" providerId="ADAL" clId="{DD6E010A-E619-4247-89DE-2D45C02AF6D3}" dt="2026-08-08T17:37:51.149" v="2815" actId="20577"/>
        <pc:sldMkLst>
          <pc:docMk/>
          <pc:sldMk cId="0" sldId="450"/>
        </pc:sldMkLst>
        <pc:spChg chg="del mod">
          <ac:chgData name="Sadia Afrin Purba" userId="8f0126fc-49d2-4706-a855-861248ca3850" providerId="ADAL" clId="{DD6E010A-E619-4247-89DE-2D45C02AF6D3}" dt="2026-08-08T16:35:24.336" v="2431" actId="478"/>
          <ac:spMkLst>
            <pc:docMk/>
            <pc:sldMk cId="0" sldId="450"/>
            <ac:spMk id="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06:42.043" v="2615" actId="255"/>
          <ac:spMkLst>
            <pc:docMk/>
            <pc:sldMk cId="0" sldId="450"/>
            <ac:spMk id="3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6:27.321" v="2502" actId="255"/>
          <ac:spMkLst>
            <pc:docMk/>
            <pc:sldMk cId="0" sldId="450"/>
            <ac:spMk id="34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21:42.509" v="956" actId="1076"/>
          <ac:spMkLst>
            <pc:docMk/>
            <pc:sldMk cId="0" sldId="450"/>
            <ac:spMk id="38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21:48.602" v="957" actId="1076"/>
          <ac:spMkLst>
            <pc:docMk/>
            <pc:sldMk cId="0" sldId="450"/>
            <ac:spMk id="42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7T22:21:52.145" v="958" actId="1076"/>
          <ac:spMkLst>
            <pc:docMk/>
            <pc:sldMk cId="0" sldId="450"/>
            <ac:spMk id="46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36:11.301" v="2434" actId="164"/>
          <ac:spMkLst>
            <pc:docMk/>
            <pc:sldMk cId="0" sldId="450"/>
            <ac:spMk id="50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6:57:21.898" v="2509" actId="255"/>
          <ac:spMkLst>
            <pc:docMk/>
            <pc:sldMk cId="0" sldId="450"/>
            <ac:spMk id="51" creationId="{00000000-0000-0000-0000-000000000000}"/>
          </ac:spMkLst>
        </pc:spChg>
        <pc:spChg chg="mod">
          <ac:chgData name="Sadia Afrin Purba" userId="8f0126fc-49d2-4706-a855-861248ca3850" providerId="ADAL" clId="{DD6E010A-E619-4247-89DE-2D45C02AF6D3}" dt="2026-08-08T17:37:51.149" v="2815" actId="20577"/>
          <ac:spMkLst>
            <pc:docMk/>
            <pc:sldMk cId="0" sldId="450"/>
            <ac:spMk id="52" creationId="{00000000-0000-0000-0000-000000000000}"/>
          </ac:spMkLst>
        </pc:spChg>
        <pc:spChg chg="add mod">
          <ac:chgData name="Sadia Afrin Purba" userId="8f0126fc-49d2-4706-a855-861248ca3850" providerId="ADAL" clId="{DD6E010A-E619-4247-89DE-2D45C02AF6D3}" dt="2026-08-08T16:35:33.227" v="2433"/>
          <ac:spMkLst>
            <pc:docMk/>
            <pc:sldMk cId="0" sldId="450"/>
            <ac:spMk id="54" creationId="{F502CD70-CBD8-D85E-FB63-8C38D196A53E}"/>
          </ac:spMkLst>
        </pc:spChg>
        <pc:spChg chg="add del mod">
          <ac:chgData name="Sadia Afrin Purba" userId="8f0126fc-49d2-4706-a855-861248ca3850" providerId="ADAL" clId="{DD6E010A-E619-4247-89DE-2D45C02AF6D3}" dt="2026-08-08T16:35:30.345" v="2432" actId="478"/>
          <ac:spMkLst>
            <pc:docMk/>
            <pc:sldMk cId="0" sldId="450"/>
            <ac:spMk id="56" creationId="{5ADEACFF-17C0-61AF-63DD-65D0406F57B5}"/>
          </ac:spMkLst>
        </pc:spChg>
        <pc:grpChg chg="add mod">
          <ac:chgData name="Sadia Afrin Purba" userId="8f0126fc-49d2-4706-a855-861248ca3850" providerId="ADAL" clId="{DD6E010A-E619-4247-89DE-2D45C02AF6D3}" dt="2026-08-08T16:36:11.301" v="2434" actId="164"/>
          <ac:grpSpMkLst>
            <pc:docMk/>
            <pc:sldMk cId="0" sldId="450"/>
            <ac:grpSpMk id="57" creationId="{5F8A771C-FB2F-338E-9C27-9CAA1EDB8433}"/>
          </ac:grpSpMkLst>
        </pc:grpChg>
      </pc:sldChg>
      <pc:sldChg chg="delSp modSp mod delAnim">
        <pc:chgData name="Sadia Afrin Purba" userId="8f0126fc-49d2-4706-a855-861248ca3850" providerId="ADAL" clId="{DD6E010A-E619-4247-89DE-2D45C02AF6D3}" dt="2026-08-08T17:21:21.115" v="2679" actId="20577"/>
        <pc:sldMkLst>
          <pc:docMk/>
          <pc:sldMk cId="0" sldId="451"/>
        </pc:sldMkLst>
        <pc:spChg chg="mod">
          <ac:chgData name="Sadia Afrin Purba" userId="8f0126fc-49d2-4706-a855-861248ca3850" providerId="ADAL" clId="{DD6E010A-E619-4247-89DE-2D45C02AF6D3}" dt="2026-08-08T17:21:21.115" v="2679" actId="20577"/>
          <ac:spMkLst>
            <pc:docMk/>
            <pc:sldMk cId="0" sldId="451"/>
            <ac:spMk id="3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23.260" v="2274" actId="478"/>
          <ac:spMkLst>
            <pc:docMk/>
            <pc:sldMk cId="0" sldId="451"/>
            <ac:spMk id="6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21.760" v="2273" actId="478"/>
          <ac:spMkLst>
            <pc:docMk/>
            <pc:sldMk cId="0" sldId="451"/>
            <ac:spMk id="9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19.736" v="2272" actId="478"/>
          <ac:spMkLst>
            <pc:docMk/>
            <pc:sldMk cId="0" sldId="451"/>
            <ac:spMk id="11" creationId="{00000000-0000-0000-0000-000000000000}"/>
          </ac:spMkLst>
        </pc:spChg>
        <pc:spChg chg="del">
          <ac:chgData name="Sadia Afrin Purba" userId="8f0126fc-49d2-4706-a855-861248ca3850" providerId="ADAL" clId="{DD6E010A-E619-4247-89DE-2D45C02AF6D3}" dt="2026-08-08T15:00:17.947" v="2271" actId="478"/>
          <ac:spMkLst>
            <pc:docMk/>
            <pc:sldMk cId="0" sldId="451"/>
            <ac:spMk id="14" creationId="{00000000-0000-0000-0000-000000000000}"/>
          </ac:spMkLst>
        </pc:spChg>
      </pc:sldChg>
      <pc:sldChg chg="add modAnim">
        <pc:chgData name="Sadia Afrin Purba" userId="8f0126fc-49d2-4706-a855-861248ca3850" providerId="ADAL" clId="{DD6E010A-E619-4247-89DE-2D45C02AF6D3}" dt="2026-08-08T19:25:57.069" v="2818"/>
        <pc:sldMkLst>
          <pc:docMk/>
          <pc:sldMk cId="0" sldId="452"/>
        </pc:sldMkLst>
      </pc:sldChg>
      <pc:sldChg chg="modSp add mod">
        <pc:chgData name="Sadia Afrin Purba" userId="8f0126fc-49d2-4706-a855-861248ca3850" providerId="ADAL" clId="{DD6E010A-E619-4247-89DE-2D45C02AF6D3}" dt="2026-08-08T19:33:26.803" v="2888" actId="207"/>
        <pc:sldMkLst>
          <pc:docMk/>
          <pc:sldMk cId="0" sldId="453"/>
        </pc:sldMkLst>
        <pc:spChg chg="mod">
          <ac:chgData name="Sadia Afrin Purba" userId="8f0126fc-49d2-4706-a855-861248ca3850" providerId="ADAL" clId="{DD6E010A-E619-4247-89DE-2D45C02AF6D3}" dt="2026-08-08T19:33:26.803" v="2888" actId="207"/>
          <ac:spMkLst>
            <pc:docMk/>
            <pc:sldMk cId="0" sldId="453"/>
            <ac:spMk id="13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4613F2-7A4B-1DBC-15A9-C99B15FD10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84E14-B4B3-F616-6812-30FDA0FAA9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63A1C-2626-C246-86F2-B4105D67646F}" type="datetimeFigureOut">
              <a:rPr lang="en-US" smtClean="0"/>
              <a:t>13-Aug-26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6B8E1-A221-486C-265D-B0F772865D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B091B-A022-D971-990D-DB18C3DEE7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A272F-E11C-0D49-A1EE-813733CAC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9366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A63F-A652-A941-943E-42655CBE92DD}" type="datetimeFigureOut">
              <a:rPr lang="en-US" smtClean="0"/>
              <a:t>13-Aug-26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B6984-104E-F74E-AFCE-72849C323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36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67CBD4-C074-5945-B4D9-C20F0CA6893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054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699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9FE22-ED28-7622-B5E5-9782B3468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3BBF22-7227-E443-B21B-84B470A0A0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34626F-9E6F-8098-30C2-F09B9DD981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16001E-B0F4-E2D7-5EB1-405969D9F9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85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13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61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3842B-CD93-B302-2D2B-FBC28775A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41AE90-7026-DB58-FB20-007119250D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77850-15D3-A20B-DAE0-0B65BB7A11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20FFB1-E41D-E665-19AE-6BE9F849FE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308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E6BFA-C1C1-165A-0C45-ACEA4B89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48221C-FECE-D7C4-868F-8358BE2536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0EBB49-D992-627E-9949-0A9D33D904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019FD8-5A5A-8C33-A0B1-0F992F03A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16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26649-2CEA-F227-6132-45B23C770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09F5D4-1E5B-17F3-B355-C71C7B9FDE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DB8949-FB45-5858-6684-B6A7537A37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8ACC7-9975-FE0D-F713-A6EF778F9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2950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315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02FD4C-10AE-7218-D552-7B4857BD7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1F1E21-8B0C-4212-562E-2B1178D3AD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BCEF7E-8DAA-DFDA-2BF6-54A52385D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22EC7-9678-FB5F-447C-C153C697ED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685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F1E68-063B-ABCC-489B-EF6437B59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C5F78E-EA34-F54A-D26A-CC3EBAB39C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C1A112-F3B8-1D6E-8207-A4191A8E41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AB73D-D335-0E90-F781-E474605DD0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2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40030-E004-9EF4-9E3E-2850BFC62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B11AA-B9A4-9827-70B2-4CDC303F66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D3C59C-921B-0596-3970-B0FCC2762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E11A8A-CA1D-57E7-75CE-B3C312BB4E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22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89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207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B6FA7-A422-D8A2-72B4-DF82E0F25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E41913-C8A1-17AE-9F18-F31A33A31F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25E189-306F-1F0D-080D-7846755FF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5D2E87-275C-E523-1499-01554EB082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32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FDABD-AF72-3205-7216-F89982077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B6FF59-D792-859E-A134-B8C35ED8EE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B0CE52-C4C1-6D2F-0EEB-506E8687C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75B146-49D5-38AD-4326-FDCD79033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6984-104E-F74E-AFCE-72849C3231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78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7"/>
          <p:cNvSpPr>
            <a:spLocks noGrp="1"/>
          </p:cNvSpPr>
          <p:nvPr>
            <p:ph type="title"/>
          </p:nvPr>
        </p:nvSpPr>
        <p:spPr>
          <a:xfrm>
            <a:off x="0" y="920"/>
            <a:ext cx="12192000" cy="393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860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" y="685800"/>
            <a:ext cx="11826240" cy="5669280"/>
          </a:xfrm>
          <a:prstGeom prst="rect">
            <a:avLst/>
          </a:prstGeom>
        </p:spPr>
        <p:txBody>
          <a:bodyPr/>
          <a:lstStyle>
            <a:lvl1pPr marL="182880" indent="-182880">
              <a:defRPr sz="2400"/>
            </a:lvl1pPr>
            <a:lvl2pPr marL="548640" indent="-182880">
              <a:defRPr sz="2000"/>
            </a:lvl2pPr>
            <a:lvl3pPr marL="1097280" indent="-182880"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121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840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ACAF">
                  <a:alpha val="50000"/>
                </a:srgbClr>
              </a:gs>
              <a:gs pos="100000">
                <a:srgbClr val="FFFFF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66512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ocument 6"/>
          <p:cNvSpPr/>
          <p:nvPr/>
        </p:nvSpPr>
        <p:spPr>
          <a:xfrm flipV="1">
            <a:off x="-15393" y="4335690"/>
            <a:ext cx="12207393" cy="2522310"/>
          </a:xfrm>
          <a:prstGeom prst="flowChartDocument">
            <a:avLst/>
          </a:prstGeom>
          <a:gradFill flip="none" rotWithShape="1">
            <a:gsLst>
              <a:gs pos="0">
                <a:srgbClr val="FF6C76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40199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cument 6"/>
          <p:cNvSpPr/>
          <p:nvPr userDrawn="1"/>
        </p:nvSpPr>
        <p:spPr>
          <a:xfrm>
            <a:off x="1" y="0"/>
            <a:ext cx="12191998" cy="533400"/>
          </a:xfrm>
          <a:prstGeom prst="flowChartDocument">
            <a:avLst/>
          </a:prstGeom>
          <a:gradFill flip="none" rotWithShape="1">
            <a:gsLst>
              <a:gs pos="0">
                <a:srgbClr val="FFACAF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11588371" y="6624263"/>
            <a:ext cx="609600" cy="241558"/>
          </a:xfrm>
          <a:prstGeom prst="rect">
            <a:avLst/>
          </a:prstGeom>
          <a:solidFill>
            <a:srgbClr val="FFACA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sz="10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1" y="6636789"/>
            <a:ext cx="12191998" cy="238527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466725" indent="0">
              <a:lnSpc>
                <a:spcPct val="95000"/>
              </a:lnSpc>
              <a:spcBef>
                <a:spcPts val="1200"/>
              </a:spcBef>
              <a:tabLst>
                <a:tab pos="11368088" algn="r"/>
              </a:tabLst>
            </a:pPr>
            <a:r>
              <a:rPr lang="en-US" sz="1000" b="1" cap="none" baseline="0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 Purba et al.: </a:t>
            </a:r>
            <a:r>
              <a:rPr lang="en-US" sz="1000" b="1" kern="1200" cap="none" baseline="0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Quantum Machine Learning Workshop </a:t>
            </a:r>
            <a:r>
              <a:rPr lang="en-US" sz="1000" b="1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August 14</a:t>
            </a:r>
            <a:r>
              <a:rPr lang="en-US" sz="1000" b="1" i="0" dirty="0">
                <a:solidFill>
                  <a:srgbClr val="1F497D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2026</a:t>
            </a:r>
            <a:endParaRPr lang="en-US" sz="1000" b="1" i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 bwMode="auto">
          <a:xfrm flipV="1">
            <a:off x="523208" y="6624263"/>
            <a:ext cx="11668791" cy="5137"/>
          </a:xfrm>
          <a:prstGeom prst="line">
            <a:avLst/>
          </a:prstGeom>
          <a:solidFill>
            <a:schemeClr val="accent2"/>
          </a:solidFill>
          <a:ln w="19050" cap="sq" cmpd="sng" algn="ctr">
            <a:solidFill>
              <a:srgbClr val="FFACA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 userDrawn="1"/>
        </p:nvSpPr>
        <p:spPr>
          <a:xfrm>
            <a:off x="11655387" y="6657110"/>
            <a:ext cx="486315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fld id="{7004E5E3-C477-F742-9645-5285663234E5}" type="slidenum">
              <a:rPr lang="en-US" sz="1000" b="1" smtClean="0">
                <a:solidFill>
                  <a:srgbClr val="000000"/>
                </a:solidFill>
                <a:latin typeface="Arial"/>
                <a:cs typeface="Arial"/>
              </a:rPr>
              <a:pPr/>
              <a:t>‹#›</a:t>
            </a:fld>
            <a:endParaRPr lang="en-US" sz="10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Title Placeholder 17"/>
          <p:cNvSpPr>
            <a:spLocks noGrp="1"/>
          </p:cNvSpPr>
          <p:nvPr>
            <p:ph type="title"/>
          </p:nvPr>
        </p:nvSpPr>
        <p:spPr>
          <a:xfrm>
            <a:off x="1" y="1"/>
            <a:ext cx="12191998" cy="328461"/>
          </a:xfrm>
          <a:prstGeom prst="rect">
            <a:avLst/>
          </a:prstGeom>
        </p:spPr>
        <p:txBody>
          <a:bodyPr vert="horz" wrap="none" lIns="155448" tIns="0" rIns="0" bIns="0" rtlCol="0" anchor="ctr" anchorCtr="0">
            <a:noAutofit/>
          </a:bodyPr>
          <a:lstStyle/>
          <a:p>
            <a:r>
              <a:rPr lang="en-US" dirty="0"/>
              <a:t>AA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964" y="6492245"/>
            <a:ext cx="456488" cy="33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6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6" r:id="rId2"/>
  </p:sldLayoutIdLst>
  <p:hf hdr="0" ftr="0" dt="0"/>
  <p:txStyles>
    <p:titleStyle>
      <a:lvl1pPr marL="103188" indent="-11113" algn="l" defTabSz="457200" rtl="0" eaLnBrk="1" latinLnBrk="0" hangingPunct="1">
        <a:spcBef>
          <a:spcPct val="0"/>
        </a:spcBef>
        <a:buNone/>
        <a:tabLst/>
        <a:defRPr sz="2400" b="1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96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ACAF">
                  <a:alpha val="50000"/>
                </a:srgbClr>
              </a:gs>
              <a:gs pos="100000">
                <a:srgbClr val="FFFFF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66512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ocument 6"/>
          <p:cNvSpPr/>
          <p:nvPr/>
        </p:nvSpPr>
        <p:spPr>
          <a:xfrm flipV="1">
            <a:off x="-15393" y="4335690"/>
            <a:ext cx="12207393" cy="2522310"/>
          </a:xfrm>
          <a:prstGeom prst="flowChartDocument">
            <a:avLst/>
          </a:prstGeom>
          <a:gradFill flip="none" rotWithShape="1">
            <a:gsLst>
              <a:gs pos="0">
                <a:srgbClr val="FF6C76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527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2.png"/><Relationship Id="rId2" Type="http://schemas.microsoft.com/office/2007/relationships/media" Target="../media/media3.mp4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microsoft.com/office/2007/relationships/media" Target="file:///C:\Users\OMEN\AppData\Local\Temp\claude\G--My-Drive-Phd-Research-Quantum-ML-QMLW\b8498a15-0f88-4076-9bb0-bb66e41d5973\scratchpad\qmlw\media\s12_8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13_4.mp4" TargetMode="External"/><Relationship Id="rId7" Type="http://schemas.openxmlformats.org/officeDocument/2006/relationships/image" Target="../media/image15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6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19.png"/><Relationship Id="rId5" Type="http://schemas.microsoft.com/office/2007/relationships/media" Target="../media/media7.mp4"/><Relationship Id="rId10" Type="http://schemas.openxmlformats.org/officeDocument/2006/relationships/image" Target="../media/image18.png"/><Relationship Id="rId4" Type="http://schemas.openxmlformats.org/officeDocument/2006/relationships/video" Target="../media/media6.mp4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26_4.mp4" TargetMode="Externa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20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11_11.mp4" TargetMode="Externa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24.png"/><Relationship Id="rId5" Type="http://schemas.openxmlformats.org/officeDocument/2006/relationships/image" Target="../media/image100.pn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39_18.mp4" TargetMode="Externa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17_4.mp4" TargetMode="Externa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26.png"/><Relationship Id="rId5" Type="http://schemas.openxmlformats.org/officeDocument/2006/relationships/image" Target="../media/image210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32_4.mp4" TargetMode="External"/><Relationship Id="rId7" Type="http://schemas.openxmlformats.org/officeDocument/2006/relationships/image" Target="../media/image27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390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video" Target="../media/media12.mp4"/><Relationship Id="rId7" Type="http://schemas.openxmlformats.org/officeDocument/2006/relationships/image" Target="../media/image410.png"/><Relationship Id="rId2" Type="http://schemas.microsoft.com/office/2007/relationships/media" Target="../media/media12.mp4"/><Relationship Id="rId1" Type="http://schemas.openxmlformats.org/officeDocument/2006/relationships/themeOverride" Target="../theme/themeOverride2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microsoft.com/office/2007/relationships/media" Target="file:///C:\Users\OMEN\AppData\Local\Temp\claude\G--My-Drive-Phd-Research-Quantum-ML-QMLW\b8498a15-0f88-4076-9bb0-bb66e41d5973\scratchpad\qmlw\media\s33_4.mp4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34_4.mp4" TargetMode="Externa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23_4.mp4" TargetMode="External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30.png"/><Relationship Id="rId5" Type="http://schemas.openxmlformats.org/officeDocument/2006/relationships/image" Target="../media/image340.png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24_6.mp4" TargetMode="External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image" Target="../media/image31.png"/><Relationship Id="rId5" Type="http://schemas.openxmlformats.org/officeDocument/2006/relationships/image" Target="../media/image230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40_4.mp4" TargetMode="External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v07\media\interference_2q.mp4" TargetMode="External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08_36.mp4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file:///C:\Users\OMEN\AppData\Local\Temp\claude\G--My-Drive-Phd-Research-Quantum-ML-QMLW\b8498a15-0f88-4076-9bb0-bb66e41d5973\scratchpad\qmlw\media\s29_4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26;p1">
            <a:extLst>
              <a:ext uri="{FF2B5EF4-FFF2-40B4-BE49-F238E27FC236}">
                <a16:creationId xmlns:a16="http://schemas.microsoft.com/office/drawing/2014/main" id="{BD09FCE2-34BE-0162-2773-6DB151C2BEA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tretch/>
        </p:blipFill>
        <p:spPr>
          <a:xfrm>
            <a:off x="9984772" y="5255196"/>
            <a:ext cx="2054828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25;p1">
            <a:extLst>
              <a:ext uri="{FF2B5EF4-FFF2-40B4-BE49-F238E27FC236}">
                <a16:creationId xmlns:a16="http://schemas.microsoft.com/office/drawing/2014/main" id="{B8FDE63F-8F7D-D813-2E62-FB371CA58ED0}"/>
              </a:ext>
            </a:extLst>
          </p:cNvPr>
          <p:cNvSpPr/>
          <p:nvPr/>
        </p:nvSpPr>
        <p:spPr>
          <a:xfrm>
            <a:off x="152400" y="5390146"/>
            <a:ext cx="11887200" cy="123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14288" indent="-14288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b="1" noProof="1">
                <a:solidFill>
                  <a:srgbClr val="FF0000"/>
                </a:solidFill>
                <a:latin typeface="Arial"/>
                <a:cs typeface="Arial"/>
              </a:rPr>
              <a:t>S. Purba</a:t>
            </a:r>
            <a:r>
              <a:rPr lang="en-US" b="1" noProof="1">
                <a:latin typeface="Arial"/>
                <a:cs typeface="Arial"/>
              </a:rPr>
              <a:t>, M.A. Al Mamun, and J. Picone</a:t>
            </a:r>
            <a:endParaRPr lang="en-US" sz="1800" b="1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888" indent="-115888" algn="ctr">
              <a:spcBef>
                <a:spcPts val="0"/>
              </a:spcBef>
              <a:buNone/>
            </a:pPr>
            <a:r>
              <a:rPr lang="en-US" sz="1800" b="1" noProof="1">
                <a:latin typeface="Arial"/>
                <a:cs typeface="Arial"/>
              </a:rPr>
              <a:t>The Neural Engineering Data Consortium</a:t>
            </a:r>
          </a:p>
          <a:p>
            <a:pPr marL="115888" indent="-115888" algn="ctr">
              <a:spcBef>
                <a:spcPts val="0"/>
              </a:spcBef>
              <a:buNone/>
            </a:pPr>
            <a:r>
              <a:rPr lang="en-US" sz="1800" b="1" noProof="1">
                <a:latin typeface="Arial"/>
                <a:cs typeface="Arial"/>
              </a:rPr>
              <a:t>Temple University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endParaRPr lang="en-US" sz="1800" b="0" i="0" u="none" strike="noStrike" cap="none" noProof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picture of a quantum computer">
            <a:extLst>
              <a:ext uri="{FF2B5EF4-FFF2-40B4-BE49-F238E27FC236}">
                <a16:creationId xmlns:a16="http://schemas.microsoft.com/office/drawing/2014/main" id="{12FF0A8C-DA3C-4BA4-4012-059A90CAC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4700" y="1405532"/>
            <a:ext cx="5435502" cy="3623668"/>
          </a:xfrm>
          <a:prstGeom prst="rect">
            <a:avLst/>
          </a:prstGeom>
          <a:ln w="25400">
            <a:solidFill>
              <a:srgbClr val="CD1E2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Google Shape;124;p1">
            <a:extLst>
              <a:ext uri="{FF2B5EF4-FFF2-40B4-BE49-F238E27FC236}">
                <a16:creationId xmlns:a16="http://schemas.microsoft.com/office/drawing/2014/main" id="{8DAB8F3A-9BB1-F6E3-1508-18CFDAA496AD}"/>
              </a:ext>
            </a:extLst>
          </p:cNvPr>
          <p:cNvSpPr/>
          <p:nvPr/>
        </p:nvSpPr>
        <p:spPr>
          <a:xfrm>
            <a:off x="152400" y="440121"/>
            <a:ext cx="118872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ts val="3000"/>
              </a:lnSpc>
              <a:buClr>
                <a:srgbClr val="000000"/>
              </a:buClr>
              <a:buSzPts val="2400"/>
            </a:pPr>
            <a:r>
              <a:rPr lang="en-US" sz="2400" b="1" noProof="1">
                <a:latin typeface="Arial" panose="020B0604020202020204" pitchFamily="34" charset="0"/>
                <a:cs typeface="Arial" panose="020B0604020202020204" pitchFamily="34" charset="0"/>
              </a:rPr>
              <a:t>Quantum Machine Learning Workshop:</a:t>
            </a:r>
            <a:br>
              <a:rPr lang="en-US" sz="2400" b="1" noProof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noProof="1">
                <a:latin typeface="Arial" panose="020B0604020202020204" pitchFamily="34" charset="0"/>
                <a:cs typeface="Arial" panose="020B0604020202020204" pitchFamily="34" charset="0"/>
              </a:rPr>
              <a:t>An Introduction to Quantum Machine Learning</a:t>
            </a:r>
            <a:endParaRPr lang="en-US" b="1" u="none" strike="noStrike" cap="none" noProof="1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539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BB34AF7D-CFEE-20F2-B126-F260C9F0E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83B060A-4715-83FA-7972-6B2D164B39F4}"/>
              </a:ext>
            </a:extLst>
          </p:cNvPr>
          <p:cNvSpPr txBox="1">
            <a:spLocks/>
          </p:cNvSpPr>
          <p:nvPr/>
        </p:nvSpPr>
        <p:spPr>
          <a:xfrm>
            <a:off x="152399" y="1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Bloch sphere makes a qubit visible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56032" y="749808"/>
                <a:ext cx="5257800" cy="3416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2D2E7F"/>
                    </a:solidFill>
                    <a:latin typeface="Arial"/>
                  </a:rPr>
                  <a:t>One picture for one qubit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North pole =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1" i="1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b="1" i="1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South pole =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1" i="1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The equator is a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𝟓𝟎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𝟓𝟎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 mix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  <a:ea typeface="Arial"/>
                    <a:cs typeface="Arial"/>
                  </a:rPr>
                  <a:t>Going around it, meaning changing the phase</a:t>
                </a:r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latin typeface="Arial"/>
                  </a:rPr>
                  <a:t>Every gate is a spin of this globe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Common </a:t>
                </a: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single-qubit gates </a:t>
                </a: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(rotations):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Pauli-X = flip gate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Hadamard (H) = create superposition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Pauli-Z = change phase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S, T gates = smaller phase rotations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3416320"/>
              </a:xfrm>
              <a:prstGeom prst="rect">
                <a:avLst/>
              </a:prstGeom>
              <a:blipFill>
                <a:blip r:embed="rId6"/>
                <a:stretch>
                  <a:fillRect l="-695" t="-893" r="-579" b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7">
            <a:hlinkClick r:id="" action="ppaction://media"/>
            <a:extLst>
              <a:ext uri="{FF2B5EF4-FFF2-40B4-BE49-F238E27FC236}">
                <a16:creationId xmlns:a16="http://schemas.microsoft.com/office/drawing/2014/main" id="{E1789624-6CBF-7DE1-4445-93999163218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 r:link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39951" y="777241"/>
            <a:ext cx="4276577" cy="3474719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16688" y="4935793"/>
            <a:ext cx="10880203" cy="1150573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>
              <a:spcAft>
                <a:spcPts val="600"/>
              </a:spcAft>
            </a:pPr>
            <a:r>
              <a:rPr lang="en-US" b="1" dirty="0">
                <a:solidFill>
                  <a:srgbClr val="2D2E7F"/>
                </a:solidFill>
                <a:latin typeface="Arial"/>
              </a:rPr>
              <a:t>Globe analogy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/>
            <a:r>
              <a:rPr lang="en-US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Up represents </a:t>
            </a: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|0⟩</a:t>
            </a:r>
            <a:r>
              <a:rPr lang="en-US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, down represents </a:t>
            </a: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|1⟩</a:t>
            </a:r>
            <a:r>
              <a:rPr lang="en-US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, and the equator gives (</a:t>
            </a: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|+⟩ or |-⟩</a:t>
            </a:r>
            <a:r>
              <a:rPr lang="en-US" b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) equal probabilities of measuring either.</a:t>
            </a:r>
            <a:endParaRPr lang="en-US" b="1" dirty="0">
              <a:solidFill>
                <a:schemeClr val="tx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5014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3285-6E80-6378-24CB-08236B113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59EB9-FFA2-7120-624F-8F02C71CD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 lIns="0">
            <a:noAutofit/>
          </a:bodyPr>
          <a:lstStyle/>
          <a:p>
            <a:r>
              <a:rPr lang="en-US" noProof="1"/>
              <a:t>Pauli-X  (bit flip)</a:t>
            </a:r>
          </a:p>
        </p:txBody>
      </p:sp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9B2B7F29-8B01-0D8D-810A-BFE10E4F96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38800" y="1435608"/>
            <a:ext cx="6400800" cy="3200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F7A535-3B4E-91E8-1575-DC005FEA9581}"/>
              </a:ext>
            </a:extLst>
          </p:cNvPr>
          <p:cNvSpPr txBox="1"/>
          <p:nvPr/>
        </p:nvSpPr>
        <p:spPr>
          <a:xfrm>
            <a:off x="637276" y="777575"/>
            <a:ext cx="11186129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600" b="1" i="0" dirty="0">
                <a:latin typeface="Arial" panose="020B0604020202020204" pitchFamily="34" charset="0"/>
                <a:cs typeface="Arial" panose="020B0604020202020204" pitchFamily="34" charset="0"/>
              </a:rPr>
              <a:t>X is the quantum NOT — it swaps </a:t>
            </a:r>
            <a:r>
              <a:rPr lang="en-US" sz="1600" b="1" i="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sz="1600" b="1" i="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b="1" i="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600" b="1" i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2EA874-9703-B4D7-8835-910120A7EE4F}"/>
              </a:ext>
            </a:extLst>
          </p:cNvPr>
          <p:cNvGrpSpPr/>
          <p:nvPr/>
        </p:nvGrpSpPr>
        <p:grpSpPr>
          <a:xfrm>
            <a:off x="502920" y="1430757"/>
            <a:ext cx="5212080" cy="3063240"/>
            <a:chOff x="502920" y="1572768"/>
            <a:chExt cx="5212080" cy="3063240"/>
          </a:xfrm>
        </p:grpSpPr>
        <p:sp>
          <p:nvSpPr>
            <p:cNvPr id="9" name="Rounded Rectangle 4">
              <a:extLst>
                <a:ext uri="{FF2B5EF4-FFF2-40B4-BE49-F238E27FC236}">
                  <a16:creationId xmlns:a16="http://schemas.microsoft.com/office/drawing/2014/main" id="{B1AAB399-FCE9-D013-86D7-220B33555C2E}"/>
                </a:ext>
              </a:extLst>
            </p:cNvPr>
            <p:cNvSpPr/>
            <p:nvPr/>
          </p:nvSpPr>
          <p:spPr>
            <a:xfrm>
              <a:off x="502920" y="1572768"/>
              <a:ext cx="5212080" cy="3063240"/>
            </a:xfrm>
            <a:prstGeom prst="roundRect">
              <a:avLst>
                <a:gd name="adj" fmla="val 4500"/>
              </a:avLst>
            </a:prstGeom>
            <a:solidFill>
              <a:srgbClr val="F4F3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6FE6E7-4B60-3916-31E6-DDAC226CC7DE}"/>
                </a:ext>
              </a:extLst>
            </p:cNvPr>
            <p:cNvSpPr txBox="1"/>
            <p:nvPr/>
          </p:nvSpPr>
          <p:spPr>
            <a:xfrm>
              <a:off x="758952" y="1792224"/>
              <a:ext cx="4700016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IT DOES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7511BC1-2D8F-369A-6F02-4D9BD9CE2740}"/>
                </a:ext>
              </a:extLst>
            </p:cNvPr>
            <p:cNvSpPr txBox="1"/>
            <p:nvPr/>
          </p:nvSpPr>
          <p:spPr>
            <a:xfrm>
              <a:off x="758952" y="2139696"/>
              <a:ext cx="4700016" cy="33855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22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|0⟩ ↔ |1⟩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3B1E5F37-9C1C-7884-F54D-08555267A5D1}"/>
                    </a:ext>
                  </a:extLst>
                </p:cNvPr>
                <p:cNvSpPr txBox="1"/>
                <p:nvPr/>
              </p:nvSpPr>
              <p:spPr>
                <a:xfrm>
                  <a:off x="758952" y="2743200"/>
                  <a:ext cx="4700016" cy="166750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t">
                  <a:spAutoFit/>
                </a:bodyPr>
                <a:lstStyle/>
                <a:p>
                  <a:pPr marL="285750" indent="-285750" algn="l">
                    <a:lnSpc>
                      <a:spcPct val="102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b="1" i="0" dirty="0">
                      <a:solidFill>
                        <a:srgbClr val="4A4766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It swaps the two amplitudes.</a:t>
                  </a:r>
                </a:p>
                <a:p>
                  <a:pPr lvl="1">
                    <a:buClr>
                      <a:srgbClr val="353585"/>
                    </a:buClr>
                    <a:buSzPct val="75000"/>
                  </a:pPr>
                  <a14:m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𝟏𝟎𝟎</m:t>
                      </m:r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%</m:t>
                      </m:r>
                    </m:oMath>
                  </a14:m>
                  <a:r>
                    <a:rPr lang="en-US" b="1" dirty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rPr>
                    <a:t> </a:t>
                  </a:r>
                  <a14:m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ar-AE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dPr>
                        <m:e>
                          <m:r>
                            <a:rPr lang="ar-AE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Cambria Math"/>
                            </a:rPr>
                            <m:t>𝟎</m:t>
                          </m:r>
                        </m:e>
                      </m:d>
                    </m:oMath>
                  </a14:m>
                  <a:r>
                    <a:rPr lang="ar-AE" b="1" dirty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ar-AE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→ </m:t>
                      </m:r>
                      <m:r>
                        <a:rPr lang="ar-AE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𝟏𝟎𝟎</m:t>
                      </m:r>
                      <m:r>
                        <a:rPr lang="ar-AE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% |</m:t>
                      </m:r>
                      <m:r>
                        <a:rPr lang="ar-AE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𝟏</m:t>
                      </m:r>
                      <m:r>
                        <a:rPr lang="ar-AE" b="1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⟩</m:t>
                      </m:r>
                    </m:oMath>
                  </a14:m>
                  <a:endParaRPr lang="ar-AE" b="1" dirty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endParaRP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b="1" dirty="0">
                      <a:solidFill>
                        <a:srgbClr val="4A4766"/>
                      </a:solidFill>
                      <a:latin typeface="Arial"/>
                      <a:ea typeface="Arial"/>
                      <a:cs typeface="Arial"/>
                    </a:rPr>
                    <a:t>On the Bloch sphere it flips the arrow </a:t>
                  </a:r>
                  <a14:m>
                    <m:oMath xmlns:m="http://schemas.openxmlformats.org/officeDocument/2006/math">
                      <m:r>
                        <a:rPr lang="en-US" b="1" i="1">
                          <a:solidFill>
                            <a:srgbClr val="4A4766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𝟏𝟖𝟎</m:t>
                      </m:r>
                      <m:r>
                        <a:rPr lang="en-US" b="1" i="1">
                          <a:solidFill>
                            <a:srgbClr val="4A4766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°</m:t>
                      </m:r>
                    </m:oMath>
                  </a14:m>
                  <a:r>
                    <a:rPr lang="en-US" b="1" dirty="0">
                      <a:solidFill>
                        <a:srgbClr val="4A4766"/>
                      </a:solidFill>
                      <a:latin typeface="Arial"/>
                      <a:ea typeface="Arial"/>
                      <a:cs typeface="Arial"/>
                    </a:rPr>
                    <a:t> around the </a:t>
                  </a:r>
                  <a14:m>
                    <m:oMath xmlns:m="http://schemas.openxmlformats.org/officeDocument/2006/math">
                      <m:r>
                        <a:rPr lang="en-US" b="1" i="1">
                          <a:solidFill>
                            <a:srgbClr val="4A4766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𝑿</m:t>
                      </m:r>
                      <m:r>
                        <a:rPr lang="en-US" b="1" i="1">
                          <a:solidFill>
                            <a:srgbClr val="4A4766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 </m:t>
                      </m:r>
                    </m:oMath>
                  </a14:m>
                  <a:r>
                    <a:rPr lang="en-US" b="1" dirty="0">
                      <a:solidFill>
                        <a:srgbClr val="4A4766"/>
                      </a:solidFill>
                      <a:latin typeface="Arial"/>
                      <a:ea typeface="Arial"/>
                      <a:cs typeface="Arial"/>
                    </a:rPr>
                    <a:t>axis.</a:t>
                  </a:r>
                </a:p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b="1" dirty="0">
                      <a:solidFill>
                        <a:srgbClr val="4A4766"/>
                      </a:solidFill>
                      <a:latin typeface="Arial"/>
                      <a:ea typeface="Arial"/>
                      <a:cs typeface="Arial"/>
                    </a:rPr>
                    <a:t>Applying </a:t>
                  </a:r>
                  <a14:m>
                    <m:oMath xmlns:m="http://schemas.openxmlformats.org/officeDocument/2006/math">
                      <m:r>
                        <a:rPr lang="en-US" b="1" i="1">
                          <a:solidFill>
                            <a:srgbClr val="4A4766"/>
                          </a:solidFill>
                          <a:latin typeface="Cambria Math"/>
                          <a:ea typeface="Cambria Math"/>
                          <a:cs typeface="Cambria Math"/>
                        </a:rPr>
                        <m:t>𝑿</m:t>
                      </m:r>
                    </m:oMath>
                  </a14:m>
                  <a:r>
                    <a:rPr lang="en-US" b="1" dirty="0">
                      <a:solidFill>
                        <a:srgbClr val="4A4766"/>
                      </a:solidFill>
                      <a:latin typeface="Arial"/>
                      <a:ea typeface="Arial"/>
                      <a:cs typeface="Arial"/>
                    </a:rPr>
                    <a:t> twice returns the original state.</a:t>
                  </a: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3B1E5F37-9C1C-7884-F54D-08555267A5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8952" y="2743200"/>
                  <a:ext cx="4700016" cy="1667508"/>
                </a:xfrm>
                <a:prstGeom prst="rect">
                  <a:avLst/>
                </a:prstGeom>
                <a:blipFill>
                  <a:blip r:embed="rId7"/>
                  <a:stretch>
                    <a:fillRect l="-2853" t="-5495" b="-769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" name="Band">
            <a:extLst>
              <a:ext uri="{FF2B5EF4-FFF2-40B4-BE49-F238E27FC236}">
                <a16:creationId xmlns:a16="http://schemas.microsoft.com/office/drawing/2014/main" id="{803B0628-0936-CF64-7569-935D19739EE2}"/>
              </a:ext>
            </a:extLst>
          </p:cNvPr>
          <p:cNvSpPr/>
          <p:nvPr/>
        </p:nvSpPr>
        <p:spPr>
          <a:xfrm>
            <a:off x="502920" y="4900958"/>
            <a:ext cx="11320485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Warm-up</a:t>
            </a:r>
            <a:r>
              <a:rPr lang="en-US" b="1" dirty="0">
                <a:solidFill>
                  <a:srgbClr val="2D2E7F"/>
                </a:solidFill>
                <a:latin typeface="Arial"/>
              </a:rPr>
              <a:t> gate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>
              <a:spcBef>
                <a:spcPts val="200"/>
              </a:spcBef>
            </a:pPr>
            <a:r>
              <a:rPr b="1" dirty="0">
                <a:solidFill>
                  <a:srgbClr val="0B0B0E"/>
                </a:solidFill>
                <a:latin typeface="Arial"/>
              </a:rPr>
              <a:t>X only relabels answers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 I</a:t>
            </a:r>
            <a:r>
              <a:rPr b="1" dirty="0">
                <a:solidFill>
                  <a:srgbClr val="0B0B0E"/>
                </a:solidFill>
                <a:latin typeface="Arial"/>
              </a:rPr>
              <a:t>t moves probability but adds no new sign. To get something classical cannot do, we need a gate that makes </a:t>
            </a:r>
            <a:r>
              <a:rPr b="1" dirty="0">
                <a:solidFill>
                  <a:srgbClr val="008E95"/>
                </a:solidFill>
                <a:latin typeface="Arial"/>
              </a:rPr>
              <a:t>both at once</a:t>
            </a:r>
            <a:r>
              <a:rPr b="1" dirty="0">
                <a:solidFill>
                  <a:srgbClr val="2D2E7F"/>
                </a:solidFill>
                <a:latin typeface="Arial"/>
              </a:rPr>
              <a:t>.</a:t>
            </a:r>
            <a:r>
              <a:rPr b="1" dirty="0">
                <a:solidFill>
                  <a:srgbClr val="0B0B0E"/>
                </a:solidFill>
                <a:latin typeface="Arial"/>
              </a:rPr>
              <a:t> That is next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7568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Hadamard gate – creates superposition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turns a definite bit into a genuine 50/50 blend. But it is NOT a coin flip.</a:t>
            </a:r>
          </a:p>
        </p:txBody>
      </p:sp>
      <p:sp>
        <p:nvSpPr>
          <p:cNvPr id="4" name="LeftBlock"/>
          <p:cNvSpPr txBox="1"/>
          <p:nvPr/>
        </p:nvSpPr>
        <p:spPr>
          <a:xfrm>
            <a:off x="256032" y="914400"/>
            <a:ext cx="512064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H makes </a:t>
            </a:r>
            <a:r>
              <a:rPr lang="en-US" b="1" dirty="0">
                <a:solidFill>
                  <a:srgbClr val="2D2E7F"/>
                </a:solidFill>
                <a:latin typeface="Arial"/>
              </a:rPr>
              <a:t>“both at once”</a:t>
            </a:r>
            <a:endParaRPr sz="1800" b="1" dirty="0">
              <a:solidFill>
                <a:srgbClr val="2D2E7F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Starting from 0, 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H creates an equal superposition of 0 and 1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EC2E2E"/>
                </a:solidFill>
                <a:latin typeface="Arial"/>
              </a:rPr>
              <a:t>But it is not a coin flip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Flip a real coin twice → still random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A coin flip creates classical uncertainty—there is no phase relationship to recover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Apply H twice → back to a certain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outcome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Its randomness is reversible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No information is lost, so the paths can still interfere</a:t>
            </a:r>
          </a:p>
        </p:txBody>
      </p:sp>
      <p:pic>
        <p:nvPicPr>
          <p:cNvPr id="5" name="Picture 4" descr="hadamar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560" y="1051560"/>
            <a:ext cx="6126480" cy="3063240"/>
          </a:xfrm>
          <a:prstGeom prst="rect">
            <a:avLst/>
          </a:prstGeom>
        </p:spPr>
      </p:pic>
      <p:sp>
        <p:nvSpPr>
          <p:cNvPr id="6" name="Band"/>
          <p:cNvSpPr/>
          <p:nvPr/>
        </p:nvSpPr>
        <p:spPr>
          <a:xfrm>
            <a:off x="497710" y="4818031"/>
            <a:ext cx="11252330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In </a:t>
            </a:r>
            <a:r>
              <a:rPr lang="en-US" b="1" dirty="0">
                <a:solidFill>
                  <a:srgbClr val="2D2E7F"/>
                </a:solidFill>
                <a:latin typeface="Arial"/>
              </a:rPr>
              <a:t>Q</a:t>
            </a:r>
            <a:r>
              <a:rPr b="1" dirty="0">
                <a:solidFill>
                  <a:srgbClr val="2D2E7F"/>
                </a:solidFill>
                <a:latin typeface="Arial"/>
              </a:rPr>
              <a:t>ML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b="1" dirty="0">
                <a:solidFill>
                  <a:srgbClr val="0B0B0E"/>
                </a:solidFill>
                <a:latin typeface="Arial"/>
              </a:rPr>
              <a:t>H is the layer that puts every candidate answer on the table at once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</a:t>
            </a:r>
            <a:r>
              <a:rPr b="1" dirty="0">
                <a:solidFill>
                  <a:srgbClr val="0B0B0E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which is </a:t>
            </a:r>
            <a:r>
              <a:rPr b="1" dirty="0">
                <a:solidFill>
                  <a:srgbClr val="0B0B0E"/>
                </a:solidFill>
                <a:latin typeface="Arial"/>
              </a:rPr>
              <a:t>the starting line for the </a:t>
            </a:r>
            <a:r>
              <a:rPr b="1" dirty="0">
                <a:solidFill>
                  <a:srgbClr val="008E95"/>
                </a:solidFill>
                <a:latin typeface="Arial"/>
              </a:rPr>
              <a:t>parallel search</a:t>
            </a:r>
            <a:r>
              <a:rPr b="1" dirty="0">
                <a:solidFill>
                  <a:srgbClr val="0B0B0E"/>
                </a:solidFill>
                <a:latin typeface="Arial"/>
              </a:rPr>
              <a:t>. 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b="1" dirty="0">
                <a:solidFill>
                  <a:schemeClr val="tx1"/>
                </a:solidFill>
                <a:latin typeface="Arial"/>
              </a:rPr>
              <a:t>Almost every quantum algorithm opens with a row of Hadamards.</a:t>
            </a:r>
            <a:endParaRPr lang="en-US" b="1" dirty="0">
              <a:solidFill>
                <a:schemeClr val="tx1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Pauli-Z (phase flip)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flips the sign of |1⟩ and changes no probabilities at all. </a:t>
            </a:r>
          </a:p>
        </p:txBody>
      </p:sp>
      <p:sp>
        <p:nvSpPr>
          <p:cNvPr id="4" name="LeftBlock"/>
          <p:cNvSpPr txBox="1"/>
          <p:nvPr/>
        </p:nvSpPr>
        <p:spPr>
          <a:xfrm>
            <a:off x="256032" y="914400"/>
            <a:ext cx="512064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The phase flip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Z leaves |0⟩ alone, flips the sign of |1⟩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It changes the phase, but not the probabilities of measuring 0 or 1.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228600" indent="-228600">
              <a:buFont typeface="Arial"/>
              <a:buChar char="•"/>
            </a:pPr>
            <a:r>
              <a:rPr lang="en-US" sz="1800" b="1" dirty="0">
                <a:solidFill>
                  <a:srgbClr val="EC2E2E"/>
                </a:solidFill>
                <a:latin typeface="Arial"/>
              </a:rPr>
              <a:t>The whole trick of quantum computing is:</a:t>
            </a:r>
            <a:endParaRPr sz="1800" b="1" dirty="0">
              <a:solidFill>
                <a:srgbClr val="EC2E2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q</a:t>
            </a:r>
            <a:r>
              <a:rPr b="1" dirty="0">
                <a:solidFill>
                  <a:srgbClr val="0B0B0E"/>
                </a:solidFill>
                <a:latin typeface="Arial"/>
              </a:rPr>
              <a:t>uietly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mark</a:t>
            </a:r>
            <a:r>
              <a:rPr b="1" dirty="0">
                <a:solidFill>
                  <a:srgbClr val="0B0B0E"/>
                </a:solidFill>
                <a:latin typeface="Arial"/>
              </a:rPr>
              <a:t> the answer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we</a:t>
            </a:r>
            <a:r>
              <a:rPr b="1" dirty="0">
                <a:solidFill>
                  <a:srgbClr val="0B0B0E"/>
                </a:solidFill>
                <a:latin typeface="Arial"/>
              </a:rPr>
              <a:t> want with a sign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then,</a:t>
            </a:r>
            <a:r>
              <a:rPr b="1" dirty="0">
                <a:solidFill>
                  <a:srgbClr val="0B0B0E"/>
                </a:solidFill>
                <a:latin typeface="Arial"/>
              </a:rPr>
              <a:t> make that sign show up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</a:p>
        </p:txBody>
      </p:sp>
      <p:pic>
        <p:nvPicPr>
          <p:cNvPr id="5" name="Picture 4" descr="pauli_z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560" y="1051560"/>
            <a:ext cx="6126480" cy="3063240"/>
          </a:xfrm>
          <a:prstGeom prst="rect">
            <a:avLst/>
          </a:prstGeom>
        </p:spPr>
      </p:pic>
      <p:sp>
        <p:nvSpPr>
          <p:cNvPr id="6" name="Band"/>
          <p:cNvSpPr/>
          <p:nvPr/>
        </p:nvSpPr>
        <p:spPr>
          <a:xfrm>
            <a:off x="256032" y="4315968"/>
            <a:ext cx="11704320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Why </a:t>
            </a:r>
            <a:r>
              <a:rPr lang="en-US" b="1" dirty="0">
                <a:solidFill>
                  <a:srgbClr val="2D2E7F"/>
                </a:solidFill>
                <a:latin typeface="Arial"/>
              </a:rPr>
              <a:t>it matters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>
              <a:spcBef>
                <a:spcPts val="200"/>
              </a:spcBef>
            </a:pPr>
            <a:r>
              <a:rPr b="1" dirty="0">
                <a:solidFill>
                  <a:srgbClr val="0B0B0E"/>
                </a:solidFill>
                <a:latin typeface="Arial"/>
              </a:rPr>
              <a:t>This is how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we</a:t>
            </a:r>
            <a:r>
              <a:rPr b="1" dirty="0">
                <a:solidFill>
                  <a:srgbClr val="0B0B0E"/>
                </a:solidFill>
                <a:latin typeface="Arial"/>
              </a:rPr>
              <a:t> tag an answer without disturbing the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probabilities</a:t>
            </a:r>
            <a:r>
              <a:rPr b="1" dirty="0">
                <a:solidFill>
                  <a:srgbClr val="0B0B0E"/>
                </a:solidFill>
                <a:latin typeface="Arial"/>
              </a:rPr>
              <a:t>. Useless on its own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 but </a:t>
            </a:r>
          </a:p>
          <a:p>
            <a:pPr marL="228600">
              <a:spcBef>
                <a:spcPts val="200"/>
              </a:spcBef>
            </a:pPr>
            <a:r>
              <a:rPr b="1" dirty="0">
                <a:solidFill>
                  <a:srgbClr val="008E95"/>
                </a:solidFill>
                <a:latin typeface="Arial"/>
              </a:rPr>
              <a:t>decisive the moment two marked paths meet</a:t>
            </a:r>
            <a:r>
              <a:rPr b="1" dirty="0">
                <a:solidFill>
                  <a:schemeClr val="tx1"/>
                </a:solidFill>
                <a:latin typeface="Arial"/>
              </a:rPr>
              <a:t>.</a:t>
            </a:r>
            <a:r>
              <a:rPr b="1" dirty="0">
                <a:solidFill>
                  <a:srgbClr val="008E95"/>
                </a:solidFill>
                <a:latin typeface="Arial"/>
              </a:rPr>
              <a:t>  </a:t>
            </a:r>
            <a:endParaRPr lang="en-US" b="1" dirty="0">
              <a:solidFill>
                <a:srgbClr val="008E95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2FE5-1549-65EA-4D0E-52A275F51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1" y="0"/>
            <a:ext cx="11887200" cy="457200"/>
          </a:xfrm>
        </p:spPr>
        <p:txBody>
          <a:bodyPr lIns="0">
            <a:noAutofit/>
          </a:bodyPr>
          <a:lstStyle/>
          <a:p>
            <a:r>
              <a:rPr lang="en-US" noProof="1"/>
              <a:t>Quiz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320" y="777240"/>
            <a:ext cx="5074920" cy="120032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Q.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You spin a quantum coin to a perfect 50/50 mix, then — without peeking — give it the same spin again. Is it still a random 50/50?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74320" y="4160520"/>
            <a:ext cx="5074920" cy="1920240"/>
          </a:xfrm>
          <a:prstGeom prst="roundRect">
            <a:avLst>
              <a:gd name="adj" fmla="val 10000"/>
            </a:avLst>
          </a:prstGeom>
          <a:solidFill>
            <a:srgbClr val="EAF6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08E95"/>
                </a:solidFill>
                <a:latin typeface="Arial"/>
              </a:rPr>
              <a:t>Hint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A real coin flipped twice stays random. Is a quantum “spin” the same — or can it be undone?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2120" y="438912"/>
            <a:ext cx="64465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buNone/>
            </a:pPr>
            <a:r>
              <a:rPr sz="1300" b="1">
                <a:solidFill>
                  <a:srgbClr val="626D77"/>
                </a:solidFill>
                <a:latin typeface="Arial"/>
              </a:rPr>
              <a:t>Click an answer to reveal it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532120" y="1874519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Yes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two random spins in a row are still random, like flipping a coin twice.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32120" y="2880359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No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the two spins cancel and it snaps back to one fixed answer.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32120" y="288036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Arial"/>
              </a:rPr>
              <a:t>No   the two spins cancel and it snaps back to one fixed answer.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FBEE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561B"/>
                </a:solidFill>
                <a:latin typeface="Arial"/>
              </a:rPr>
              <a:t>Not quite —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Trap: that’s a real coin. A quantum spin (a gate) is reversible — do it twice and the two exactly cancel.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E7F6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A45A"/>
                </a:solidFill>
                <a:latin typeface="Arial"/>
              </a:rPr>
              <a:t>Correct!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Exactly! A gate is a reversible rotation. The same spin twice returns a certain answer — that’s interference, not luck.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" restart="whenNotActive" fill="hold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7" dur="1" fill="hold"/>
                                  <p:tgtEl>
                                    <p:spTgt spid="1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seq concurrent="1" nextAc="seek">
              <p:cTn id="8" restart="whenNotActive" fill="hold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1" dur="1" fill="hold"/>
                                  <p:tgtEl>
                                    <p:spTgt spid="10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2" presetID="1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3" dur="1" fill="hold"/>
                                  <p:tgtEl>
                                    <p:spTgt spid="13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Interference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3"/>
              <p:cNvSpPr txBox="1"/>
              <p:nvPr/>
            </p:nvSpPr>
            <p:spPr>
              <a:xfrm>
                <a:off x="256032" y="530352"/>
                <a:ext cx="11704320" cy="274320"/>
              </a:xfrm>
              <a:prstGeom prst="rect">
                <a:avLst/>
              </a:prstGeom>
              <a:noFill/>
            </p:spPr>
            <p:txBody>
              <a:bodyPr wrap="square" lIns="27432" tIns="27432" rIns="27432" bIns="27432" rtlCol="0" anchor="t">
                <a:noAutofit/>
              </a:bodyPr>
              <a:lstStyle/>
              <a:p>
                <a:pPr marL="0" indent="0" algn="ctr">
                  <a:buNone/>
                </a:pPr>
                <a:r>
                  <a:rPr lang="en-US" sz="16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task is we want to get </a:t>
                </a:r>
                <a:r>
                  <a:rPr lang="en-US" sz="1600" b="1" i="0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16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as our final answer.</a:t>
                </a:r>
              </a:p>
            </p:txBody>
          </p:sp>
        </mc:Choice>
        <mc:Fallback xmlns="">
          <p:sp>
            <p:nvSpPr>
              <p:cNvPr id="3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530352"/>
                <a:ext cx="11704320" cy="274320"/>
              </a:xfrm>
              <a:prstGeom prst="rect">
                <a:avLst/>
              </a:prstGeom>
              <a:blipFill>
                <a:blip r:embed="rId8"/>
                <a:stretch>
                  <a:fillRect t="-13333" b="-4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7" name="PANEL::0">
            <a:extLst>
              <a:ext uri="{FF2B5EF4-FFF2-40B4-BE49-F238E27FC236}">
                <a16:creationId xmlns:a16="http://schemas.microsoft.com/office/drawing/2014/main" id="{3AE21129-6783-3CA3-E260-FB2B6A60C523}"/>
              </a:ext>
            </a:extLst>
          </p:cNvPr>
          <p:cNvGrpSpPr/>
          <p:nvPr/>
        </p:nvGrpSpPr>
        <p:grpSpPr>
          <a:xfrm>
            <a:off x="256032" y="896112"/>
            <a:ext cx="2802636" cy="3127248"/>
            <a:chOff x="256032" y="896112"/>
            <a:chExt cx="2802636" cy="3127248"/>
          </a:xfrm>
        </p:grpSpPr>
        <p:sp>
          <p:nvSpPr>
            <p:cNvPr id="4" name="Rounded Rectangle 4"/>
            <p:cNvSpPr/>
            <p:nvPr/>
          </p:nvSpPr>
          <p:spPr>
            <a:xfrm>
              <a:off x="256032" y="896112"/>
              <a:ext cx="2802636" cy="3127248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ounded Rectangle 5"/>
            <p:cNvSpPr/>
            <p:nvPr/>
          </p:nvSpPr>
          <p:spPr>
            <a:xfrm>
              <a:off x="256032" y="896112"/>
              <a:ext cx="2802636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365760" y="923544"/>
              <a:ext cx="2583180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 START  |0⟩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47472" y="1243584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AMPLITUDE   (carries a sign)</a:t>
              </a:r>
            </a:p>
          </p:txBody>
        </p:sp>
        <p:cxnSp>
          <p:nvCxnSpPr>
            <p:cNvPr id="8" name="Connector 8"/>
            <p:cNvCxnSpPr/>
            <p:nvPr/>
          </p:nvCxnSpPr>
          <p:spPr>
            <a:xfrm>
              <a:off x="1657350" y="1472184"/>
              <a:ext cx="0" cy="603504"/>
            </a:xfrm>
            <a:prstGeom prst="line">
              <a:avLst/>
            </a:prstGeom>
            <a:ln w="9525">
              <a:solidFill>
                <a:srgbClr val="62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9"/>
            <p:cNvSpPr txBox="1"/>
            <p:nvPr/>
          </p:nvSpPr>
          <p:spPr>
            <a:xfrm>
              <a:off x="358902" y="147675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657350" y="1517904"/>
              <a:ext cx="640080" cy="155448"/>
            </a:xfrm>
            <a:prstGeom prst="rect">
              <a:avLst/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352294" y="147675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+1.000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58902" y="175107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cxnSp>
          <p:nvCxnSpPr>
            <p:cNvPr id="13" name="Connector 13"/>
            <p:cNvCxnSpPr/>
            <p:nvPr/>
          </p:nvCxnSpPr>
          <p:spPr>
            <a:xfrm>
              <a:off x="457200" y="2286000"/>
              <a:ext cx="2400300" cy="0"/>
            </a:xfrm>
            <a:prstGeom prst="line">
              <a:avLst/>
            </a:prstGeom>
            <a:ln w="9525">
              <a:solidFill>
                <a:srgbClr val="D5D7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4"/>
            <p:cNvSpPr txBox="1"/>
            <p:nvPr/>
          </p:nvSpPr>
          <p:spPr>
            <a:xfrm>
              <a:off x="347472" y="2359152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  (sign is gone)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457200" y="259232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786384" y="263347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786384" y="2633472"/>
              <a:ext cx="1481328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2304288" y="259232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57200" y="286664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86384" y="290779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2304288" y="286664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384048" y="3273552"/>
              <a:ext cx="2546604" cy="6400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3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definite answer: 0, every time.</a:t>
              </a:r>
            </a:p>
          </p:txBody>
        </p:sp>
      </p:grpSp>
      <p:grpSp>
        <p:nvGrpSpPr>
          <p:cNvPr id="88" name="PANEL::1">
            <a:extLst>
              <a:ext uri="{FF2B5EF4-FFF2-40B4-BE49-F238E27FC236}">
                <a16:creationId xmlns:a16="http://schemas.microsoft.com/office/drawing/2014/main" id="{83E69E6A-161D-C02D-60BE-A35325A38518}"/>
              </a:ext>
            </a:extLst>
          </p:cNvPr>
          <p:cNvGrpSpPr/>
          <p:nvPr/>
        </p:nvGrpSpPr>
        <p:grpSpPr>
          <a:xfrm>
            <a:off x="3223260" y="896112"/>
            <a:ext cx="2802636" cy="3127248"/>
            <a:chOff x="3223260" y="896112"/>
            <a:chExt cx="2802636" cy="3127248"/>
          </a:xfrm>
        </p:grpSpPr>
        <p:sp>
          <p:nvSpPr>
            <p:cNvPr id="23" name="Rounded Rectangle 23"/>
            <p:cNvSpPr/>
            <p:nvPr/>
          </p:nvSpPr>
          <p:spPr>
            <a:xfrm>
              <a:off x="3223260" y="896112"/>
              <a:ext cx="2802636" cy="3127248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4"/>
            <p:cNvSpPr/>
            <p:nvPr/>
          </p:nvSpPr>
          <p:spPr>
            <a:xfrm>
              <a:off x="3223260" y="896112"/>
              <a:ext cx="2802636" cy="274320"/>
            </a:xfrm>
            <a:prstGeom prst="roundRect">
              <a:avLst>
                <a:gd name="adj" fmla="val 10000"/>
              </a:avLst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3332988" y="923544"/>
              <a:ext cx="2583180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 AFTER  H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3314700" y="1243584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AMPLITUDE   (carries a sign)</a:t>
              </a:r>
            </a:p>
          </p:txBody>
        </p:sp>
        <p:cxnSp>
          <p:nvCxnSpPr>
            <p:cNvPr id="27" name="Connector 27"/>
            <p:cNvCxnSpPr/>
            <p:nvPr/>
          </p:nvCxnSpPr>
          <p:spPr>
            <a:xfrm>
              <a:off x="4624578" y="1472184"/>
              <a:ext cx="0" cy="603504"/>
            </a:xfrm>
            <a:prstGeom prst="line">
              <a:avLst/>
            </a:prstGeom>
            <a:ln w="9525">
              <a:solidFill>
                <a:srgbClr val="62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8"/>
            <p:cNvSpPr txBox="1"/>
            <p:nvPr/>
          </p:nvSpPr>
          <p:spPr>
            <a:xfrm>
              <a:off x="3326130" y="147675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4624578" y="1517904"/>
              <a:ext cx="452537" cy="155448"/>
            </a:xfrm>
            <a:prstGeom prst="rect">
              <a:avLst/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5319522" y="147675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+0.707</a:t>
              </a: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3326130" y="175107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4624578" y="1792224"/>
              <a:ext cx="452537" cy="155448"/>
            </a:xfrm>
            <a:prstGeom prst="rect">
              <a:avLst/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5319522" y="175107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+0.707</a:t>
              </a:r>
            </a:p>
          </p:txBody>
        </p:sp>
        <p:cxnSp>
          <p:nvCxnSpPr>
            <p:cNvPr id="34" name="Connector 34"/>
            <p:cNvCxnSpPr/>
            <p:nvPr/>
          </p:nvCxnSpPr>
          <p:spPr>
            <a:xfrm>
              <a:off x="3424428" y="2286000"/>
              <a:ext cx="2400300" cy="0"/>
            </a:xfrm>
            <a:prstGeom prst="line">
              <a:avLst/>
            </a:prstGeom>
            <a:ln w="9525">
              <a:solidFill>
                <a:srgbClr val="D5D7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5"/>
            <p:cNvSpPr txBox="1"/>
            <p:nvPr/>
          </p:nvSpPr>
          <p:spPr>
            <a:xfrm>
              <a:off x="3314700" y="2359152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  (sign is gone)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3424428" y="259232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37" name="Rectangle 37"/>
            <p:cNvSpPr/>
            <p:nvPr/>
          </p:nvSpPr>
          <p:spPr>
            <a:xfrm>
              <a:off x="3753612" y="263347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8"/>
            <p:cNvSpPr/>
            <p:nvPr/>
          </p:nvSpPr>
          <p:spPr>
            <a:xfrm>
              <a:off x="3753612" y="2633472"/>
              <a:ext cx="740664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5271516" y="259232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3424428" y="286664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41" name="Rectangle 41"/>
            <p:cNvSpPr/>
            <p:nvPr/>
          </p:nvSpPr>
          <p:spPr>
            <a:xfrm>
              <a:off x="3753612" y="290779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2"/>
            <p:cNvSpPr/>
            <p:nvPr/>
          </p:nvSpPr>
          <p:spPr>
            <a:xfrm>
              <a:off x="3753612" y="2907792"/>
              <a:ext cx="740664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5271516" y="286664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3351276" y="3273552"/>
              <a:ext cx="2546604" cy="6400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3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Equal 50/50 odds, with phase preserved.</a:t>
              </a:r>
            </a:p>
          </p:txBody>
        </p:sp>
      </p:grpSp>
      <p:grpSp>
        <p:nvGrpSpPr>
          <p:cNvPr id="89" name="PANEL::2">
            <a:extLst>
              <a:ext uri="{FF2B5EF4-FFF2-40B4-BE49-F238E27FC236}">
                <a16:creationId xmlns:a16="http://schemas.microsoft.com/office/drawing/2014/main" id="{EAF6D434-0DA9-A8CF-4BCA-BCB0C9D7F559}"/>
              </a:ext>
            </a:extLst>
          </p:cNvPr>
          <p:cNvGrpSpPr/>
          <p:nvPr/>
        </p:nvGrpSpPr>
        <p:grpSpPr>
          <a:xfrm>
            <a:off x="6190488" y="896112"/>
            <a:ext cx="2802636" cy="3127248"/>
            <a:chOff x="6190488" y="896112"/>
            <a:chExt cx="2802636" cy="3127248"/>
          </a:xfrm>
        </p:grpSpPr>
        <p:sp>
          <p:nvSpPr>
            <p:cNvPr id="45" name="Rounded Rectangle 45"/>
            <p:cNvSpPr/>
            <p:nvPr/>
          </p:nvSpPr>
          <p:spPr>
            <a:xfrm>
              <a:off x="6190488" y="896112"/>
              <a:ext cx="2802636" cy="3127248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ounded Rectangle 46"/>
            <p:cNvSpPr/>
            <p:nvPr/>
          </p:nvSpPr>
          <p:spPr>
            <a:xfrm>
              <a:off x="6190488" y="896112"/>
              <a:ext cx="2802636" cy="274320"/>
            </a:xfrm>
            <a:prstGeom prst="roundRect">
              <a:avLst>
                <a:gd name="adj" fmla="val 10000"/>
              </a:avLst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6300216" y="923544"/>
              <a:ext cx="2583180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  AFTER  Z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6281928" y="1243584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AMPLITUDE   (carries a sign)</a:t>
              </a:r>
            </a:p>
          </p:txBody>
        </p:sp>
        <p:cxnSp>
          <p:nvCxnSpPr>
            <p:cNvPr id="49" name="Connector 49"/>
            <p:cNvCxnSpPr/>
            <p:nvPr/>
          </p:nvCxnSpPr>
          <p:spPr>
            <a:xfrm>
              <a:off x="7591806" y="1472184"/>
              <a:ext cx="0" cy="603504"/>
            </a:xfrm>
            <a:prstGeom prst="line">
              <a:avLst/>
            </a:prstGeom>
            <a:ln w="9525">
              <a:solidFill>
                <a:srgbClr val="62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50"/>
            <p:cNvSpPr txBox="1"/>
            <p:nvPr/>
          </p:nvSpPr>
          <p:spPr>
            <a:xfrm>
              <a:off x="6293358" y="147675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51" name="Rectangle 51"/>
            <p:cNvSpPr/>
            <p:nvPr/>
          </p:nvSpPr>
          <p:spPr>
            <a:xfrm>
              <a:off x="7591806" y="1517904"/>
              <a:ext cx="452537" cy="155448"/>
            </a:xfrm>
            <a:prstGeom prst="rect">
              <a:avLst/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8286750" y="147675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+0.707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6293358" y="175107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54" name="Rectangle 54"/>
            <p:cNvSpPr/>
            <p:nvPr/>
          </p:nvSpPr>
          <p:spPr>
            <a:xfrm>
              <a:off x="7139269" y="1792224"/>
              <a:ext cx="452537" cy="155448"/>
            </a:xfrm>
            <a:prstGeom prst="rect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8286750" y="175107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-0.707</a:t>
              </a:r>
            </a:p>
          </p:txBody>
        </p:sp>
        <p:cxnSp>
          <p:nvCxnSpPr>
            <p:cNvPr id="56" name="Connector 56"/>
            <p:cNvCxnSpPr/>
            <p:nvPr/>
          </p:nvCxnSpPr>
          <p:spPr>
            <a:xfrm>
              <a:off x="6391656" y="2286000"/>
              <a:ext cx="2400300" cy="0"/>
            </a:xfrm>
            <a:prstGeom prst="line">
              <a:avLst/>
            </a:prstGeom>
            <a:ln w="9525">
              <a:solidFill>
                <a:srgbClr val="D5D7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7"/>
            <p:cNvSpPr txBox="1"/>
            <p:nvPr/>
          </p:nvSpPr>
          <p:spPr>
            <a:xfrm>
              <a:off x="6281928" y="2359152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  (sign is gone)</a:t>
              </a:r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6391656" y="259232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59" name="Rectangle 59"/>
            <p:cNvSpPr/>
            <p:nvPr/>
          </p:nvSpPr>
          <p:spPr>
            <a:xfrm>
              <a:off x="6720840" y="263347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Rectangle 60"/>
            <p:cNvSpPr/>
            <p:nvPr/>
          </p:nvSpPr>
          <p:spPr>
            <a:xfrm>
              <a:off x="6720840" y="2633472"/>
              <a:ext cx="740664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8238744" y="259232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6391656" y="286664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63" name="Rectangle 63"/>
            <p:cNvSpPr/>
            <p:nvPr/>
          </p:nvSpPr>
          <p:spPr>
            <a:xfrm>
              <a:off x="6720840" y="290779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64"/>
            <p:cNvSpPr/>
            <p:nvPr/>
          </p:nvSpPr>
          <p:spPr>
            <a:xfrm>
              <a:off x="6720840" y="2907792"/>
              <a:ext cx="740664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8238744" y="286664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6318504" y="3273552"/>
              <a:ext cx="2546604" cy="6400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3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Still 50/50. Nothing measurable changed — only the sign of |1⟩.</a:t>
              </a:r>
            </a:p>
          </p:txBody>
        </p:sp>
      </p:grpSp>
      <p:grpSp>
        <p:nvGrpSpPr>
          <p:cNvPr id="90" name="PANEL::3">
            <a:extLst>
              <a:ext uri="{FF2B5EF4-FFF2-40B4-BE49-F238E27FC236}">
                <a16:creationId xmlns:a16="http://schemas.microsoft.com/office/drawing/2014/main" id="{46E1CBEE-B9FF-60A8-8179-7072DBE48DBA}"/>
              </a:ext>
            </a:extLst>
          </p:cNvPr>
          <p:cNvGrpSpPr/>
          <p:nvPr/>
        </p:nvGrpSpPr>
        <p:grpSpPr>
          <a:xfrm>
            <a:off x="9157716" y="896112"/>
            <a:ext cx="2802636" cy="3127248"/>
            <a:chOff x="9157716" y="896112"/>
            <a:chExt cx="2802636" cy="3127248"/>
          </a:xfrm>
        </p:grpSpPr>
        <p:sp>
          <p:nvSpPr>
            <p:cNvPr id="67" name="Rounded Rectangle 67"/>
            <p:cNvSpPr/>
            <p:nvPr/>
          </p:nvSpPr>
          <p:spPr>
            <a:xfrm>
              <a:off x="9157716" y="896112"/>
              <a:ext cx="2802636" cy="3127248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1BA45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ounded Rectangle 68"/>
            <p:cNvSpPr/>
            <p:nvPr/>
          </p:nvSpPr>
          <p:spPr>
            <a:xfrm>
              <a:off x="9157716" y="896112"/>
              <a:ext cx="2802636" cy="274320"/>
            </a:xfrm>
            <a:prstGeom prst="roundRect">
              <a:avLst>
                <a:gd name="adj" fmla="val 10000"/>
              </a:avLst>
            </a:prstGeom>
            <a:solidFill>
              <a:srgbClr val="1BA45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9267444" y="923544"/>
              <a:ext cx="2583180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3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  AFTER  H  AGAIN</a:t>
              </a:r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9249156" y="1243584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AMPLITUDE   (carries a sign)</a:t>
              </a:r>
            </a:p>
          </p:txBody>
        </p:sp>
        <p:cxnSp>
          <p:nvCxnSpPr>
            <p:cNvPr id="71" name="Connector 71"/>
            <p:cNvCxnSpPr/>
            <p:nvPr/>
          </p:nvCxnSpPr>
          <p:spPr>
            <a:xfrm>
              <a:off x="10559034" y="1472184"/>
              <a:ext cx="0" cy="603504"/>
            </a:xfrm>
            <a:prstGeom prst="line">
              <a:avLst/>
            </a:prstGeom>
            <a:ln w="9525">
              <a:solidFill>
                <a:srgbClr val="62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2"/>
            <p:cNvSpPr txBox="1"/>
            <p:nvPr/>
          </p:nvSpPr>
          <p:spPr>
            <a:xfrm>
              <a:off x="9260586" y="147675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9260586" y="1751076"/>
              <a:ext cx="310896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74" name="Rectangle 74"/>
            <p:cNvSpPr/>
            <p:nvPr/>
          </p:nvSpPr>
          <p:spPr>
            <a:xfrm>
              <a:off x="10559034" y="1792224"/>
              <a:ext cx="640080" cy="155448"/>
            </a:xfrm>
            <a:prstGeom prst="rect">
              <a:avLst/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11253978" y="1751076"/>
              <a:ext cx="56692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+1.000</a:t>
              </a:r>
            </a:p>
          </p:txBody>
        </p:sp>
        <p:cxnSp>
          <p:nvCxnSpPr>
            <p:cNvPr id="76" name="Connector 76"/>
            <p:cNvCxnSpPr/>
            <p:nvPr/>
          </p:nvCxnSpPr>
          <p:spPr>
            <a:xfrm>
              <a:off x="9358884" y="2286000"/>
              <a:ext cx="2400300" cy="0"/>
            </a:xfrm>
            <a:prstGeom prst="line">
              <a:avLst/>
            </a:prstGeom>
            <a:ln w="9525">
              <a:solidFill>
                <a:srgbClr val="D5D7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7"/>
            <p:cNvSpPr txBox="1"/>
            <p:nvPr/>
          </p:nvSpPr>
          <p:spPr>
            <a:xfrm>
              <a:off x="9249156" y="2359152"/>
              <a:ext cx="2619756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  (sign is gone)</a:t>
              </a:r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9358884" y="259232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79" name="Rectangle 79"/>
            <p:cNvSpPr/>
            <p:nvPr/>
          </p:nvSpPr>
          <p:spPr>
            <a:xfrm>
              <a:off x="9688068" y="263347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11205972" y="259232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9358884" y="2866644"/>
              <a:ext cx="29260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r">
                <a:buNone/>
              </a:pPr>
              <a:r>
                <a:rPr lang="en-US" sz="7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82" name="Rectangle 82"/>
            <p:cNvSpPr/>
            <p:nvPr/>
          </p:nvSpPr>
          <p:spPr>
            <a:xfrm>
              <a:off x="9688068" y="2907792"/>
              <a:ext cx="1481328" cy="155448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83"/>
            <p:cNvSpPr/>
            <p:nvPr/>
          </p:nvSpPr>
          <p:spPr>
            <a:xfrm>
              <a:off x="9688068" y="2907792"/>
              <a:ext cx="1481328" cy="15544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11205972" y="2866644"/>
              <a:ext cx="457200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7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9285732" y="3273552"/>
              <a:ext cx="2546604" cy="6400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3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definite answer again — but now 1, not 0.</a:t>
              </a:r>
            </a:p>
          </p:txBody>
        </p:sp>
      </p:grpSp>
      <p:pic>
        <p:nvPicPr>
          <p:cNvPr id="91" name="clip_H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810000" y="4297043"/>
            <a:ext cx="4571999" cy="2286000"/>
          </a:xfrm>
          <a:prstGeom prst="rect">
            <a:avLst/>
          </a:prstGeom>
        </p:spPr>
      </p:pic>
      <p:pic>
        <p:nvPicPr>
          <p:cNvPr id="92" name="clip_Z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810000" y="4297043"/>
            <a:ext cx="4571999" cy="2286000"/>
          </a:xfrm>
          <a:prstGeom prst="rect">
            <a:avLst/>
          </a:prstGeom>
        </p:spPr>
      </p:pic>
      <p:pic>
        <p:nvPicPr>
          <p:cNvPr id="93" name="clip_H2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810000" y="4297043"/>
            <a:ext cx="4571999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000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000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91"/>
                </p:tgtEl>
              </p:cMediaNode>
            </p:video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92"/>
                </p:tgtEl>
              </p:cMediaNode>
            </p:video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9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448" y="69916"/>
            <a:ext cx="3579506" cy="353943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2300" b="1" i="0" dirty="0">
                <a:solidFill>
                  <a:srgbClr val="0B0B0E"/>
                </a:solidFill>
                <a:latin typeface="Arial"/>
              </a:rPr>
              <a:t>Interference</a:t>
            </a:r>
            <a:r>
              <a:rPr lang="en-US" sz="2300" b="1" i="0" dirty="0">
                <a:solidFill>
                  <a:srgbClr val="0B0B0E"/>
                </a:solidFill>
                <a:latin typeface="Arial"/>
              </a:rPr>
              <a:t>: step by step</a:t>
            </a:r>
            <a:endParaRPr sz="2300" b="1" i="0" dirty="0">
              <a:solidFill>
                <a:srgbClr val="008E95"/>
              </a:solidFill>
              <a:latin typeface="Arial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74320" y="896112"/>
            <a:ext cx="5742432" cy="1773936"/>
          </a:xfrm>
          <a:prstGeom prst="roundRect">
            <a:avLst>
              <a:gd name="adj" fmla="val 35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274320" y="896112"/>
            <a:ext cx="5742432" cy="274320"/>
          </a:xfrm>
          <a:prstGeom prst="roundRect">
            <a:avLst>
              <a:gd name="adj" fmla="val 4000"/>
            </a:avLst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74320" y="1033271"/>
            <a:ext cx="5742432" cy="137160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02336" y="928115"/>
            <a:ext cx="548640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 dirty="0">
                <a:solidFill>
                  <a:srgbClr val="FFFFFF"/>
                </a:solidFill>
                <a:latin typeface="Arial"/>
              </a:rPr>
              <a:t>①  START  —  the qubit begins at |0⟩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1353312"/>
            <a:ext cx="1783080" cy="29260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|ψ</a:t>
            </a:r>
            <a:r>
              <a:rPr sz="1200" b="1" i="0" baseline="-25000">
                <a:solidFill>
                  <a:srgbClr val="0B0B0E"/>
                </a:solidFill>
                <a:latin typeface="Arial"/>
              </a:rPr>
              <a:t>0</a:t>
            </a:r>
            <a:r>
              <a:rPr sz="1200" b="1" i="0">
                <a:solidFill>
                  <a:srgbClr val="0B0B0E"/>
                </a:solidFill>
                <a:latin typeface="Arial"/>
              </a:rPr>
              <a:t>⟩ = |0⟩ =</a:t>
            </a:r>
          </a:p>
        </p:txBody>
      </p:sp>
      <p:sp>
        <p:nvSpPr>
          <p:cNvPr id="9" name="Left Bracket 8"/>
          <p:cNvSpPr/>
          <p:nvPr/>
        </p:nvSpPr>
        <p:spPr>
          <a:xfrm>
            <a:off x="1874519" y="1280160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947672" y="127558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7672" y="1495044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0</a:t>
            </a:r>
          </a:p>
        </p:txBody>
      </p:sp>
      <p:sp>
        <p:nvSpPr>
          <p:cNvPr id="12" name="Right Bracket 11"/>
          <p:cNvSpPr/>
          <p:nvPr/>
        </p:nvSpPr>
        <p:spPr>
          <a:xfrm>
            <a:off x="2221991" y="1280160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496311" y="1362456"/>
            <a:ext cx="20116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so  α = 1,  β = 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1865376"/>
            <a:ext cx="5376672" cy="2377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 dirty="0">
                <a:solidFill>
                  <a:srgbClr val="0B0B0E"/>
                </a:solidFill>
                <a:latin typeface="Arial"/>
              </a:rPr>
              <a:t>P(0) = |1|² = </a:t>
            </a:r>
            <a:r>
              <a:rPr sz="1350" b="1" i="0" dirty="0">
                <a:solidFill>
                  <a:srgbClr val="2D2E7F"/>
                </a:solidFill>
                <a:latin typeface="Arial"/>
              </a:rPr>
              <a:t>100%</a:t>
            </a:r>
            <a:r>
              <a:rPr sz="1350" b="1" i="0" dirty="0">
                <a:solidFill>
                  <a:srgbClr val="0B0B0E"/>
                </a:solidFill>
                <a:latin typeface="Arial"/>
              </a:rPr>
              <a:t>        P(1) = |0|² = </a:t>
            </a:r>
            <a:r>
              <a:rPr sz="1350" b="1" i="0" dirty="0">
                <a:solidFill>
                  <a:srgbClr val="626D77"/>
                </a:solidFill>
                <a:latin typeface="Arial"/>
              </a:rPr>
              <a:t>0%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194560"/>
            <a:ext cx="5376672" cy="2377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1">
                <a:solidFill>
                  <a:srgbClr val="626D77"/>
                </a:solidFill>
                <a:latin typeface="Arial"/>
              </a:rPr>
              <a:t>a definite state — no blend yet.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72200" y="896112"/>
            <a:ext cx="5742432" cy="1773936"/>
          </a:xfrm>
          <a:prstGeom prst="roundRect">
            <a:avLst>
              <a:gd name="adj" fmla="val 3500"/>
            </a:avLst>
          </a:prstGeom>
          <a:solidFill>
            <a:srgbClr val="FFFFFF"/>
          </a:solidFill>
          <a:ln w="19050">
            <a:solidFill>
              <a:srgbClr val="008E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7" name="Rounded Rectangle 16"/>
          <p:cNvSpPr/>
          <p:nvPr/>
        </p:nvSpPr>
        <p:spPr>
          <a:xfrm>
            <a:off x="6172200" y="896112"/>
            <a:ext cx="5742432" cy="274320"/>
          </a:xfrm>
          <a:prstGeom prst="roundRect">
            <a:avLst>
              <a:gd name="adj" fmla="val 4000"/>
            </a:avLst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6172200" y="1033271"/>
            <a:ext cx="5742432" cy="137160"/>
          </a:xfrm>
          <a:prstGeom prst="rect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300216" y="928115"/>
            <a:ext cx="548640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 dirty="0">
                <a:solidFill>
                  <a:srgbClr val="FFFFFF"/>
                </a:solidFill>
                <a:latin typeface="Arial"/>
              </a:rPr>
              <a:t>②  H|0⟩  —  Hadamard makes a 50/50 blend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55080" y="1316736"/>
            <a:ext cx="1143000" cy="29260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|ψ</a:t>
            </a:r>
            <a:r>
              <a:rPr sz="1200" b="1" i="0" baseline="-25000">
                <a:solidFill>
                  <a:srgbClr val="0B0B0E"/>
                </a:solidFill>
                <a:latin typeface="Arial"/>
              </a:rPr>
              <a:t>1</a:t>
            </a:r>
            <a:r>
              <a:rPr sz="1200" b="1" i="0">
                <a:solidFill>
                  <a:srgbClr val="0B0B0E"/>
                </a:solidFill>
                <a:latin typeface="Arial"/>
              </a:rPr>
              <a:t>⟩ 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32320" y="1325880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22" name="Left Bracket 21"/>
          <p:cNvSpPr/>
          <p:nvPr/>
        </p:nvSpPr>
        <p:spPr>
          <a:xfrm>
            <a:off x="7580375" y="1243584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7653527" y="12390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927848" y="12390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653527" y="14584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27848" y="14584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−1</a:t>
            </a:r>
          </a:p>
        </p:txBody>
      </p:sp>
      <p:sp>
        <p:nvSpPr>
          <p:cNvPr id="27" name="Right Bracket 26"/>
          <p:cNvSpPr/>
          <p:nvPr/>
        </p:nvSpPr>
        <p:spPr>
          <a:xfrm>
            <a:off x="8202167" y="1243584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Left Bracket 27"/>
          <p:cNvSpPr/>
          <p:nvPr/>
        </p:nvSpPr>
        <p:spPr>
          <a:xfrm>
            <a:off x="8339327" y="1243584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412480" y="12390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12480" y="14584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0</a:t>
            </a:r>
          </a:p>
        </p:txBody>
      </p:sp>
      <p:sp>
        <p:nvSpPr>
          <p:cNvPr id="31" name="Right Bracket 30"/>
          <p:cNvSpPr/>
          <p:nvPr/>
        </p:nvSpPr>
        <p:spPr>
          <a:xfrm>
            <a:off x="8686800" y="1243584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675120" y="1819655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22008" y="1819655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34" name="Left Bracket 33"/>
          <p:cNvSpPr/>
          <p:nvPr/>
        </p:nvSpPr>
        <p:spPr>
          <a:xfrm>
            <a:off x="7370064" y="1737359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7443216" y="1732787"/>
            <a:ext cx="11887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(1)(1)+(1)(0)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443216" y="1952243"/>
            <a:ext cx="11887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(1)(1)+(−1)(0)</a:t>
            </a:r>
          </a:p>
        </p:txBody>
      </p:sp>
      <p:sp>
        <p:nvSpPr>
          <p:cNvPr id="37" name="Right Bracket 36"/>
          <p:cNvSpPr/>
          <p:nvPr/>
        </p:nvSpPr>
        <p:spPr>
          <a:xfrm>
            <a:off x="8631936" y="1737359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8769096" y="1819655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015984" y="1819655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40" name="Left Bracket 39"/>
          <p:cNvSpPr/>
          <p:nvPr/>
        </p:nvSpPr>
        <p:spPr>
          <a:xfrm>
            <a:off x="9464040" y="1737359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9537192" y="1732787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537192" y="1952243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43" name="Right Bracket 42"/>
          <p:cNvSpPr/>
          <p:nvPr/>
        </p:nvSpPr>
        <p:spPr>
          <a:xfrm>
            <a:off x="9811512" y="1737359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6318504" y="2359152"/>
            <a:ext cx="5468112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>
                <a:solidFill>
                  <a:srgbClr val="626D77"/>
                </a:solidFill>
                <a:latin typeface="Arial"/>
              </a:rPr>
              <a:t>P(0)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|1/√2|² = ½ = 50%</a:t>
            </a:r>
            <a:r>
              <a:rPr sz="1350" b="1" i="0">
                <a:solidFill>
                  <a:srgbClr val="626D77"/>
                </a:solidFill>
                <a:latin typeface="Arial"/>
              </a:rPr>
              <a:t>    P(1)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50%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74320" y="2743200"/>
            <a:ext cx="5742432" cy="1773936"/>
          </a:xfrm>
          <a:prstGeom prst="roundRect">
            <a:avLst>
              <a:gd name="adj" fmla="val 3500"/>
            </a:avLst>
          </a:prstGeom>
          <a:solidFill>
            <a:srgbClr val="FFFFFF"/>
          </a:solidFill>
          <a:ln w="19050">
            <a:solidFill>
              <a:srgbClr val="EC2E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46" name="Rounded Rectangle 45"/>
          <p:cNvSpPr/>
          <p:nvPr/>
        </p:nvSpPr>
        <p:spPr>
          <a:xfrm>
            <a:off x="274320" y="2743200"/>
            <a:ext cx="5742432" cy="274320"/>
          </a:xfrm>
          <a:prstGeom prst="roundRect">
            <a:avLst>
              <a:gd name="adj" fmla="val 4000"/>
            </a:avLst>
          </a:prstGeom>
          <a:solidFill>
            <a:srgbClr val="EC2E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47" name="Rectangle 46"/>
          <p:cNvSpPr/>
          <p:nvPr/>
        </p:nvSpPr>
        <p:spPr>
          <a:xfrm>
            <a:off x="274320" y="2880360"/>
            <a:ext cx="5742432" cy="137160"/>
          </a:xfrm>
          <a:prstGeom prst="rect">
            <a:avLst/>
          </a:prstGeom>
          <a:solidFill>
            <a:srgbClr val="EC2E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402336" y="2775204"/>
            <a:ext cx="548640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 dirty="0">
                <a:solidFill>
                  <a:srgbClr val="FFFFFF"/>
                </a:solidFill>
                <a:latin typeface="Arial"/>
              </a:rPr>
              <a:t>③  Z(H|0⟩)  —  Z flips the sign of β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7200" y="3163824"/>
            <a:ext cx="1143000" cy="29260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|ψ</a:t>
            </a:r>
            <a:r>
              <a:rPr sz="1200" b="1" i="0" baseline="-25000">
                <a:solidFill>
                  <a:srgbClr val="0B0B0E"/>
                </a:solidFill>
                <a:latin typeface="Arial"/>
              </a:rPr>
              <a:t>2</a:t>
            </a:r>
            <a:r>
              <a:rPr sz="1200" b="1" i="0">
                <a:solidFill>
                  <a:srgbClr val="0B0B0E"/>
                </a:solidFill>
                <a:latin typeface="Arial"/>
              </a:rPr>
              <a:t>⟩ =</a:t>
            </a:r>
          </a:p>
        </p:txBody>
      </p:sp>
      <p:sp>
        <p:nvSpPr>
          <p:cNvPr id="50" name="Left Bracket 49"/>
          <p:cNvSpPr/>
          <p:nvPr/>
        </p:nvSpPr>
        <p:spPr>
          <a:xfrm>
            <a:off x="1234440" y="3090672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TextBox 50"/>
          <p:cNvSpPr txBox="1"/>
          <p:nvPr/>
        </p:nvSpPr>
        <p:spPr>
          <a:xfrm>
            <a:off x="1307592" y="3086100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581912" y="3086100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07592" y="3305556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581912" y="3305556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−1</a:t>
            </a:r>
          </a:p>
        </p:txBody>
      </p:sp>
      <p:sp>
        <p:nvSpPr>
          <p:cNvPr id="55" name="Right Bracket 54"/>
          <p:cNvSpPr/>
          <p:nvPr/>
        </p:nvSpPr>
        <p:spPr>
          <a:xfrm>
            <a:off x="1856232" y="3090672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TextBox 55"/>
          <p:cNvSpPr txBox="1"/>
          <p:nvPr/>
        </p:nvSpPr>
        <p:spPr>
          <a:xfrm>
            <a:off x="1993392" y="3172968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57" name="Left Bracket 56"/>
          <p:cNvSpPr/>
          <p:nvPr/>
        </p:nvSpPr>
        <p:spPr>
          <a:xfrm>
            <a:off x="2441448" y="3090672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TextBox 57"/>
          <p:cNvSpPr txBox="1"/>
          <p:nvPr/>
        </p:nvSpPr>
        <p:spPr>
          <a:xfrm>
            <a:off x="2514600" y="3086100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514600" y="3305556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60" name="Right Bracket 59"/>
          <p:cNvSpPr/>
          <p:nvPr/>
        </p:nvSpPr>
        <p:spPr>
          <a:xfrm>
            <a:off x="2788920" y="3090672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TextBox 60"/>
          <p:cNvSpPr txBox="1"/>
          <p:nvPr/>
        </p:nvSpPr>
        <p:spPr>
          <a:xfrm>
            <a:off x="777240" y="3666744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24128" y="3666744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63" name="Left Bracket 62"/>
          <p:cNvSpPr/>
          <p:nvPr/>
        </p:nvSpPr>
        <p:spPr>
          <a:xfrm>
            <a:off x="1472184" y="3584448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TextBox 63"/>
          <p:cNvSpPr txBox="1"/>
          <p:nvPr/>
        </p:nvSpPr>
        <p:spPr>
          <a:xfrm>
            <a:off x="1545336" y="3579876"/>
            <a:ext cx="11887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(1)(1)+(0)(1)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545336" y="3799332"/>
            <a:ext cx="11887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(0)(1)+(−1)(1)</a:t>
            </a:r>
          </a:p>
        </p:txBody>
      </p:sp>
      <p:sp>
        <p:nvSpPr>
          <p:cNvPr id="66" name="Right Bracket 65"/>
          <p:cNvSpPr/>
          <p:nvPr/>
        </p:nvSpPr>
        <p:spPr>
          <a:xfrm>
            <a:off x="2734056" y="3584448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TextBox 66"/>
          <p:cNvSpPr txBox="1"/>
          <p:nvPr/>
        </p:nvSpPr>
        <p:spPr>
          <a:xfrm>
            <a:off x="2871216" y="3666744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118103" y="3666744"/>
            <a:ext cx="42062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69" name="Left Bracket 68"/>
          <p:cNvSpPr/>
          <p:nvPr/>
        </p:nvSpPr>
        <p:spPr>
          <a:xfrm>
            <a:off x="3566159" y="3584448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3639311" y="3579876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639311" y="379933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EC2E2E"/>
                </a:solidFill>
                <a:latin typeface="Arial"/>
              </a:rPr>
              <a:t>−1</a:t>
            </a:r>
          </a:p>
        </p:txBody>
      </p:sp>
      <p:sp>
        <p:nvSpPr>
          <p:cNvPr id="72" name="Right Bracket 71"/>
          <p:cNvSpPr/>
          <p:nvPr/>
        </p:nvSpPr>
        <p:spPr>
          <a:xfrm>
            <a:off x="3913631" y="3584448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TextBox 72"/>
          <p:cNvSpPr txBox="1"/>
          <p:nvPr/>
        </p:nvSpPr>
        <p:spPr>
          <a:xfrm>
            <a:off x="420623" y="4206240"/>
            <a:ext cx="5468112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>
                <a:solidFill>
                  <a:srgbClr val="626D77"/>
                </a:solidFill>
                <a:latin typeface="Arial"/>
              </a:rPr>
              <a:t>P(0)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½ = 50%</a:t>
            </a:r>
            <a:r>
              <a:rPr sz="1350" b="1" i="0">
                <a:solidFill>
                  <a:srgbClr val="626D77"/>
                </a:solidFill>
                <a:latin typeface="Arial"/>
              </a:rPr>
              <a:t>    P(1)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50%</a:t>
            </a:r>
            <a:r>
              <a:rPr sz="1350" b="1" i="1">
                <a:solidFill>
                  <a:srgbClr val="626D77"/>
                </a:solidFill>
                <a:latin typeface="Arial"/>
              </a:rPr>
              <a:t>     only the sign flipped:  β = −1/√2</a:t>
            </a:r>
          </a:p>
        </p:txBody>
      </p:sp>
      <p:sp>
        <p:nvSpPr>
          <p:cNvPr id="74" name="Rounded Rectangle 73"/>
          <p:cNvSpPr/>
          <p:nvPr/>
        </p:nvSpPr>
        <p:spPr>
          <a:xfrm>
            <a:off x="6172200" y="2743200"/>
            <a:ext cx="5742432" cy="1773936"/>
          </a:xfrm>
          <a:prstGeom prst="roundRect">
            <a:avLst>
              <a:gd name="adj" fmla="val 3500"/>
            </a:avLst>
          </a:prstGeom>
          <a:solidFill>
            <a:srgbClr val="FFFFFF"/>
          </a:solidFill>
          <a:ln w="19050">
            <a:solidFill>
              <a:srgbClr val="1BA45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75" name="Rounded Rectangle 74"/>
          <p:cNvSpPr/>
          <p:nvPr/>
        </p:nvSpPr>
        <p:spPr>
          <a:xfrm>
            <a:off x="6172200" y="2743200"/>
            <a:ext cx="5742432" cy="274320"/>
          </a:xfrm>
          <a:prstGeom prst="roundRect">
            <a:avLst>
              <a:gd name="adj" fmla="val 4000"/>
            </a:avLst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76" name="Rectangle 75"/>
          <p:cNvSpPr/>
          <p:nvPr/>
        </p:nvSpPr>
        <p:spPr>
          <a:xfrm>
            <a:off x="6172200" y="2880360"/>
            <a:ext cx="5742432" cy="137160"/>
          </a:xfrm>
          <a:prstGeom prst="rect">
            <a:avLst/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TextBox 76"/>
          <p:cNvSpPr txBox="1"/>
          <p:nvPr/>
        </p:nvSpPr>
        <p:spPr>
          <a:xfrm>
            <a:off x="6300216" y="2775204"/>
            <a:ext cx="548640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1" i="0" dirty="0">
                <a:solidFill>
                  <a:srgbClr val="FFFFFF"/>
                </a:solidFill>
                <a:latin typeface="Arial"/>
              </a:rPr>
              <a:t>④  H(ZH|0⟩)  —  the two paths interfere → |1⟩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355080" y="3145536"/>
            <a:ext cx="1143000" cy="292608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|ψ</a:t>
            </a:r>
            <a:r>
              <a:rPr sz="1200" b="1" i="0" baseline="-25000">
                <a:solidFill>
                  <a:srgbClr val="0B0B0E"/>
                </a:solidFill>
                <a:latin typeface="Arial"/>
              </a:rPr>
              <a:t>3</a:t>
            </a:r>
            <a:r>
              <a:rPr sz="1200" b="1" i="0">
                <a:solidFill>
                  <a:srgbClr val="0B0B0E"/>
                </a:solidFill>
                <a:latin typeface="Arial"/>
              </a:rPr>
              <a:t>⟩ =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132320" y="3154680"/>
            <a:ext cx="23774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½</a:t>
            </a:r>
          </a:p>
        </p:txBody>
      </p:sp>
      <p:sp>
        <p:nvSpPr>
          <p:cNvPr id="80" name="Left Bracket 79"/>
          <p:cNvSpPr/>
          <p:nvPr/>
        </p:nvSpPr>
        <p:spPr>
          <a:xfrm>
            <a:off x="7397496" y="3072384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TextBox 80"/>
          <p:cNvSpPr txBox="1"/>
          <p:nvPr/>
        </p:nvSpPr>
        <p:spPr>
          <a:xfrm>
            <a:off x="7470648" y="30678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744968" y="30678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470648" y="32872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7744968" y="32872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−1</a:t>
            </a:r>
          </a:p>
        </p:txBody>
      </p:sp>
      <p:sp>
        <p:nvSpPr>
          <p:cNvPr id="85" name="Right Bracket 84"/>
          <p:cNvSpPr/>
          <p:nvPr/>
        </p:nvSpPr>
        <p:spPr>
          <a:xfrm>
            <a:off x="8019288" y="3072384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Left Bracket 85"/>
          <p:cNvSpPr/>
          <p:nvPr/>
        </p:nvSpPr>
        <p:spPr>
          <a:xfrm>
            <a:off x="8156448" y="3072384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7" name="TextBox 86"/>
          <p:cNvSpPr txBox="1"/>
          <p:nvPr/>
        </p:nvSpPr>
        <p:spPr>
          <a:xfrm>
            <a:off x="8229600" y="3067812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8229600" y="3287268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EC2E2E"/>
                </a:solidFill>
                <a:latin typeface="Arial"/>
              </a:rPr>
              <a:t>−1</a:t>
            </a:r>
          </a:p>
        </p:txBody>
      </p:sp>
      <p:sp>
        <p:nvSpPr>
          <p:cNvPr id="89" name="Right Bracket 88"/>
          <p:cNvSpPr/>
          <p:nvPr/>
        </p:nvSpPr>
        <p:spPr>
          <a:xfrm>
            <a:off x="8503920" y="3072384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TextBox 89"/>
          <p:cNvSpPr txBox="1"/>
          <p:nvPr/>
        </p:nvSpPr>
        <p:spPr>
          <a:xfrm>
            <a:off x="8641080" y="3154680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887968" y="3154680"/>
            <a:ext cx="23774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½</a:t>
            </a:r>
          </a:p>
        </p:txBody>
      </p:sp>
      <p:sp>
        <p:nvSpPr>
          <p:cNvPr id="92" name="Left Bracket 91"/>
          <p:cNvSpPr/>
          <p:nvPr/>
        </p:nvSpPr>
        <p:spPr>
          <a:xfrm>
            <a:off x="9153144" y="3072384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3" name="TextBox 92"/>
          <p:cNvSpPr txBox="1"/>
          <p:nvPr/>
        </p:nvSpPr>
        <p:spPr>
          <a:xfrm>
            <a:off x="9226296" y="3067812"/>
            <a:ext cx="566928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EC2E2E"/>
                </a:solidFill>
                <a:latin typeface="Arial"/>
              </a:rPr>
              <a:t>1−1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9226296" y="3287268"/>
            <a:ext cx="566928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1BA45A"/>
                </a:solidFill>
                <a:latin typeface="Arial"/>
              </a:rPr>
              <a:t>1+1</a:t>
            </a:r>
          </a:p>
        </p:txBody>
      </p:sp>
      <p:sp>
        <p:nvSpPr>
          <p:cNvPr id="95" name="Right Bracket 94"/>
          <p:cNvSpPr/>
          <p:nvPr/>
        </p:nvSpPr>
        <p:spPr>
          <a:xfrm>
            <a:off x="9793224" y="3072384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TextBox 95"/>
          <p:cNvSpPr txBox="1"/>
          <p:nvPr/>
        </p:nvSpPr>
        <p:spPr>
          <a:xfrm>
            <a:off x="6675120" y="3648456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922008" y="3648456"/>
            <a:ext cx="237744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0B0B0E"/>
                </a:solidFill>
                <a:latin typeface="Arial"/>
              </a:rPr>
              <a:t>½</a:t>
            </a:r>
          </a:p>
        </p:txBody>
      </p:sp>
      <p:sp>
        <p:nvSpPr>
          <p:cNvPr id="98" name="Left Bracket 97"/>
          <p:cNvSpPr/>
          <p:nvPr/>
        </p:nvSpPr>
        <p:spPr>
          <a:xfrm>
            <a:off x="7187184" y="3566159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9" name="TextBox 98"/>
          <p:cNvSpPr txBox="1"/>
          <p:nvPr/>
        </p:nvSpPr>
        <p:spPr>
          <a:xfrm>
            <a:off x="7260336" y="3561587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EC2E2E"/>
                </a:solidFill>
                <a:latin typeface="Arial"/>
              </a:rPr>
              <a:t>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260336" y="3781044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1BA45A"/>
                </a:solidFill>
                <a:latin typeface="Arial"/>
              </a:rPr>
              <a:t>2</a:t>
            </a:r>
          </a:p>
        </p:txBody>
      </p:sp>
      <p:sp>
        <p:nvSpPr>
          <p:cNvPr id="101" name="Right Bracket 100"/>
          <p:cNvSpPr/>
          <p:nvPr/>
        </p:nvSpPr>
        <p:spPr>
          <a:xfrm>
            <a:off x="7534656" y="3566159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2" name="TextBox 101"/>
          <p:cNvSpPr txBox="1"/>
          <p:nvPr/>
        </p:nvSpPr>
        <p:spPr>
          <a:xfrm>
            <a:off x="7671816" y="3648456"/>
            <a:ext cx="219456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300" b="1" i="0">
                <a:solidFill>
                  <a:srgbClr val="0B0B0E"/>
                </a:solidFill>
                <a:latin typeface="Arial"/>
              </a:rPr>
              <a:t>=</a:t>
            </a:r>
          </a:p>
        </p:txBody>
      </p:sp>
      <p:sp>
        <p:nvSpPr>
          <p:cNvPr id="103" name="Left Bracket 102"/>
          <p:cNvSpPr/>
          <p:nvPr/>
        </p:nvSpPr>
        <p:spPr>
          <a:xfrm>
            <a:off x="7918704" y="3566159"/>
            <a:ext cx="73152" cy="438912"/>
          </a:xfrm>
          <a:prstGeom prst="lef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4" name="TextBox 103"/>
          <p:cNvSpPr txBox="1"/>
          <p:nvPr/>
        </p:nvSpPr>
        <p:spPr>
          <a:xfrm>
            <a:off x="7991856" y="3561587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626D77"/>
                </a:solidFill>
                <a:latin typeface="Arial"/>
              </a:rPr>
              <a:t>0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91856" y="3781044"/>
            <a:ext cx="274320" cy="219456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1100" b="1" i="0">
                <a:solidFill>
                  <a:srgbClr val="1BA45A"/>
                </a:solidFill>
                <a:latin typeface="Arial"/>
              </a:rPr>
              <a:t>1</a:t>
            </a:r>
          </a:p>
        </p:txBody>
      </p:sp>
      <p:sp>
        <p:nvSpPr>
          <p:cNvPr id="106" name="Right Bracket 105"/>
          <p:cNvSpPr/>
          <p:nvPr/>
        </p:nvSpPr>
        <p:spPr>
          <a:xfrm>
            <a:off x="8266176" y="3566159"/>
            <a:ext cx="73152" cy="438912"/>
          </a:xfrm>
          <a:prstGeom prst="rightBracket">
            <a:avLst>
              <a:gd name="adj" fmla="val 28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7" name="TextBox 106"/>
          <p:cNvSpPr txBox="1"/>
          <p:nvPr/>
        </p:nvSpPr>
        <p:spPr>
          <a:xfrm>
            <a:off x="8449056" y="3648456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2D2E7F"/>
                </a:solidFill>
                <a:latin typeface="Arial"/>
              </a:rPr>
              <a:t>= |1⟩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318504" y="4206240"/>
            <a:ext cx="5468112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350" b="1" i="0">
                <a:solidFill>
                  <a:srgbClr val="626D77"/>
                </a:solidFill>
                <a:latin typeface="Arial"/>
              </a:rPr>
              <a:t>P(0)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|0|² = 0%</a:t>
            </a:r>
            <a:r>
              <a:rPr sz="1350" b="1" i="0">
                <a:solidFill>
                  <a:srgbClr val="626D77"/>
                </a:solidFill>
                <a:latin typeface="Arial"/>
              </a:rPr>
              <a:t>    P(1) = </a:t>
            </a:r>
            <a:r>
              <a:rPr sz="1350" b="1" i="0">
                <a:solidFill>
                  <a:srgbClr val="2D2E7F"/>
                </a:solidFill>
                <a:latin typeface="Arial"/>
              </a:rPr>
              <a:t>|1|² = 100%</a:t>
            </a:r>
            <a:r>
              <a:rPr sz="1350" b="1" i="1">
                <a:solidFill>
                  <a:srgbClr val="626D77"/>
                </a:solidFill>
                <a:latin typeface="Arial"/>
              </a:rPr>
              <a:t>     a certain flip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22A580-7BCD-C51E-F47C-7639C584E4BD}"/>
              </a:ext>
            </a:extLst>
          </p:cNvPr>
          <p:cNvGrpSpPr/>
          <p:nvPr/>
        </p:nvGrpSpPr>
        <p:grpSpPr>
          <a:xfrm>
            <a:off x="274320" y="4626864"/>
            <a:ext cx="11640312" cy="1550200"/>
            <a:chOff x="274320" y="4626864"/>
            <a:chExt cx="11640312" cy="1550200"/>
          </a:xfrm>
        </p:grpSpPr>
        <p:sp>
          <p:nvSpPr>
            <p:cNvPr id="109" name="Rounded Rectangle 108"/>
            <p:cNvSpPr/>
            <p:nvPr/>
          </p:nvSpPr>
          <p:spPr>
            <a:xfrm>
              <a:off x="274320" y="4626864"/>
              <a:ext cx="11640312" cy="1550200"/>
            </a:xfrm>
            <a:prstGeom prst="roundRect">
              <a:avLst>
                <a:gd name="adj" fmla="val 3000"/>
              </a:avLst>
            </a:prstGeom>
            <a:solidFill>
              <a:srgbClr val="F1F2F6"/>
            </a:solidFill>
            <a:ln w="15875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dirty="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57200" y="4946225"/>
              <a:ext cx="11338560" cy="89255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450" b="1" i="0" dirty="0">
                  <a:solidFill>
                    <a:srgbClr val="2D2E7F"/>
                  </a:solidFill>
                  <a:latin typeface="Arial"/>
                </a:rPr>
                <a:t>Why |1⟩?  </a:t>
              </a:r>
              <a:r>
                <a:rPr sz="1450" b="1" i="0" dirty="0">
                  <a:solidFill>
                    <a:srgbClr val="0B0B0E"/>
                  </a:solidFill>
                  <a:latin typeface="Arial"/>
                </a:rPr>
                <a:t>In the last H the two paths to |0⟩ carry </a:t>
              </a:r>
              <a:r>
                <a:rPr sz="1450" b="1" i="0" dirty="0">
                  <a:solidFill>
                    <a:srgbClr val="EC2E2E"/>
                  </a:solidFill>
                  <a:latin typeface="Arial"/>
                </a:rPr>
                <a:t>opposite signs and cancel</a:t>
              </a:r>
              <a:r>
                <a:rPr sz="1450" b="1" i="0" dirty="0">
                  <a:solidFill>
                    <a:srgbClr val="0B0B0E"/>
                  </a:solidFill>
                  <a:latin typeface="Arial"/>
                </a:rPr>
                <a:t> (1 − 1 = 0); the two paths to |1⟩ carry the </a:t>
              </a:r>
              <a:r>
                <a:rPr sz="1450" b="1" i="0" dirty="0">
                  <a:solidFill>
                    <a:srgbClr val="1BA45A"/>
                  </a:solidFill>
                  <a:latin typeface="Arial"/>
                </a:rPr>
                <a:t>same sign and add</a:t>
              </a:r>
              <a:r>
                <a:rPr sz="1450" b="1" i="0" dirty="0">
                  <a:solidFill>
                    <a:srgbClr val="0B0B0E"/>
                  </a:solidFill>
                  <a:latin typeface="Arial"/>
                </a:rPr>
                <a:t> (1 + 1 = 2). Destructive on |0⟩, constructive on |1⟩</a:t>
              </a:r>
              <a:r>
                <a:rPr lang="en-US" sz="1450" b="1" i="0" dirty="0">
                  <a:solidFill>
                    <a:srgbClr val="0B0B0E"/>
                  </a:solidFill>
                  <a:latin typeface="Arial"/>
                </a:rPr>
                <a:t>.</a:t>
              </a:r>
              <a:r>
                <a:rPr sz="1450" b="1" i="0" dirty="0">
                  <a:solidFill>
                    <a:srgbClr val="0B0B0E"/>
                  </a:solidFill>
                  <a:latin typeface="Arial"/>
                </a:rPr>
                <a:t> </a:t>
              </a:r>
              <a:r>
                <a:rPr lang="en-US" sz="1450" b="1" dirty="0">
                  <a:solidFill>
                    <a:srgbClr val="0B0B0E"/>
                  </a:solidFill>
                  <a:latin typeface="Arial"/>
                </a:rPr>
                <a:t>T</a:t>
              </a:r>
              <a:r>
                <a:rPr sz="1450" b="1" i="0" dirty="0">
                  <a:solidFill>
                    <a:srgbClr val="0B0B0E"/>
                  </a:solidFill>
                  <a:latin typeface="Arial"/>
                </a:rPr>
                <a:t>hat is interference</a:t>
              </a:r>
              <a:r>
                <a:rPr lang="en-US" sz="1450" b="1" i="0" dirty="0">
                  <a:solidFill>
                    <a:srgbClr val="0B0B0E"/>
                  </a:solidFill>
                  <a:latin typeface="Arial"/>
                </a:rPr>
                <a:t>!</a:t>
              </a:r>
            </a:p>
            <a:p>
              <a:pPr algn="l"/>
              <a:endParaRPr lang="en-US" sz="1450" b="1" i="0" dirty="0">
                <a:solidFill>
                  <a:srgbClr val="0B0B0E"/>
                </a:solidFill>
                <a:latin typeface="Arial"/>
              </a:endParaRPr>
            </a:p>
            <a:p>
              <a:r>
                <a:rPr lang="en-US" sz="1450" b="1" dirty="0">
                  <a:solidFill>
                    <a:srgbClr val="0B0B0E"/>
                  </a:solidFill>
                  <a:latin typeface="Arial"/>
                </a:rPr>
                <a:t>Simplest case: 1 qubit, 3 gates. The same </a:t>
              </a:r>
              <a:r>
                <a:rPr lang="en-US" sz="1450" b="1" dirty="0">
                  <a:solidFill>
                    <a:srgbClr val="008E95"/>
                  </a:solidFill>
                  <a:latin typeface="Arial"/>
                </a:rPr>
                <a:t>cancel-wrong, reinforce-right</a:t>
              </a:r>
              <a:r>
                <a:rPr lang="en-US" sz="1450" b="1" dirty="0">
                  <a:solidFill>
                    <a:srgbClr val="0B0B0E"/>
                  </a:solidFill>
                  <a:latin typeface="Arial"/>
                </a:rPr>
                <a:t> idea powers quantum </a:t>
              </a:r>
              <a:r>
                <a:rPr lang="en-US" sz="1450" b="1" dirty="0">
                  <a:solidFill>
                    <a:srgbClr val="008E95"/>
                  </a:solidFill>
                  <a:latin typeface="Arial"/>
                </a:rPr>
                <a:t>machine learning</a:t>
              </a:r>
              <a:r>
                <a:rPr lang="en-US" sz="1450" b="1" dirty="0">
                  <a:latin typeface="Arial"/>
                </a:rPr>
                <a:t> </a:t>
              </a:r>
              <a:r>
                <a:rPr lang="en-US" sz="1450" b="1" dirty="0">
                  <a:solidFill>
                    <a:srgbClr val="008E95"/>
                  </a:solidFill>
                  <a:latin typeface="Arial"/>
                </a:rPr>
                <a:t>training</a:t>
              </a:r>
              <a:r>
                <a:rPr lang="en-US" sz="1450" b="1" dirty="0">
                  <a:solidFill>
                    <a:srgbClr val="0B0B0E"/>
                  </a:solidFill>
                  <a:latin typeface="Arial"/>
                </a:rPr>
                <a:t>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01327-9A1D-56F8-88B1-98DBF6153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8B14F-1CC3-C6B0-CA7E-85B05E386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11887200" cy="457200"/>
          </a:xfrm>
        </p:spPr>
        <p:txBody>
          <a:bodyPr lIns="0">
            <a:noAutofit/>
          </a:bodyPr>
          <a:lstStyle/>
          <a:p>
            <a:r>
              <a:rPr lang="en-US" noProof="1"/>
              <a:t>Entanglement: a shared fate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E6C982-E414-CC89-7478-FD06F8A84142}"/>
              </a:ext>
            </a:extLst>
          </p:cNvPr>
          <p:cNvSpPr txBox="1"/>
          <p:nvPr/>
        </p:nvSpPr>
        <p:spPr>
          <a:xfrm>
            <a:off x="637276" y="777575"/>
            <a:ext cx="11186129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Entanglement is a form of correlation, and in certain cases, it’s a stronger form of correlation than classical physics allows.</a:t>
            </a:r>
            <a:endParaRPr sz="16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Band">
            <a:extLst>
              <a:ext uri="{FF2B5EF4-FFF2-40B4-BE49-F238E27FC236}">
                <a16:creationId xmlns:a16="http://schemas.microsoft.com/office/drawing/2014/main" id="{D23CC966-FC8F-4EA5-E552-A7A739AEAF3E}"/>
              </a:ext>
            </a:extLst>
          </p:cNvPr>
          <p:cNvSpPr/>
          <p:nvPr/>
        </p:nvSpPr>
        <p:spPr>
          <a:xfrm>
            <a:off x="502920" y="4900958"/>
            <a:ext cx="11186129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/>
              </a:rPr>
              <a:t>Why it matters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The agreement is stored in the pair, not in either coin. 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In QML, entangling gates let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predictions depend on combinations of features,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 not each feature separately.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9A94F1-64B5-E548-85F4-4E5A24AF162C}"/>
              </a:ext>
            </a:extLst>
          </p:cNvPr>
          <p:cNvGrpSpPr/>
          <p:nvPr/>
        </p:nvGrpSpPr>
        <p:grpSpPr>
          <a:xfrm>
            <a:off x="637276" y="1384317"/>
            <a:ext cx="5029200" cy="3063240"/>
            <a:chOff x="502920" y="1572768"/>
            <a:chExt cx="5029200" cy="3063240"/>
          </a:xfrm>
        </p:grpSpPr>
        <p:sp>
          <p:nvSpPr>
            <p:cNvPr id="4" name="Rounded Rectangle 4">
              <a:extLst>
                <a:ext uri="{FF2B5EF4-FFF2-40B4-BE49-F238E27FC236}">
                  <a16:creationId xmlns:a16="http://schemas.microsoft.com/office/drawing/2014/main" id="{63CEFA08-1363-A1A8-F6DA-735B6C4CA094}"/>
                </a:ext>
              </a:extLst>
            </p:cNvPr>
            <p:cNvSpPr/>
            <p:nvPr/>
          </p:nvSpPr>
          <p:spPr>
            <a:xfrm>
              <a:off x="502920" y="1572768"/>
              <a:ext cx="5029200" cy="3063240"/>
            </a:xfrm>
            <a:prstGeom prst="roundRect">
              <a:avLst>
                <a:gd name="adj" fmla="val 4500"/>
              </a:avLst>
            </a:prstGeom>
            <a:solidFill>
              <a:srgbClr val="F4F3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8B1592E-7A32-B649-2E1F-E7B4254BBF72}"/>
                </a:ext>
              </a:extLst>
            </p:cNvPr>
            <p:cNvSpPr txBox="1"/>
            <p:nvPr/>
          </p:nvSpPr>
          <p:spPr>
            <a:xfrm>
              <a:off x="740664" y="1773936"/>
              <a:ext cx="4553712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TWO-COIN STORY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2E86990-B63F-D17F-F6A0-D9993AAC7B63}"/>
                </a:ext>
              </a:extLst>
            </p:cNvPr>
            <p:cNvSpPr txBox="1"/>
            <p:nvPr/>
          </p:nvSpPr>
          <p:spPr>
            <a:xfrm>
              <a:off x="740664" y="2176272"/>
              <a:ext cx="4553712" cy="229793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5000"/>
                </a:lnSpc>
              </a:pP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Two coins are minted together, sealed, and carried to opposite ends of the Earth.</a:t>
              </a:r>
            </a:p>
            <a:p>
              <a:pPr algn="l">
                <a:lnSpc>
                  <a:spcPct val="105000"/>
                </a:lnSpc>
                <a:spcBef>
                  <a:spcPts val="1100"/>
                </a:spcBef>
              </a:pP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yours: a perfect 50/50</a:t>
              </a: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pure random. So is your partner’s.</a:t>
              </a:r>
            </a:p>
            <a:p>
              <a:pPr algn="l">
                <a:lnSpc>
                  <a:spcPct val="105000"/>
                </a:lnSpc>
                <a:spcBef>
                  <a:spcPts val="1100"/>
                </a:spcBef>
              </a:pP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But whenever both are opened, they always MATCH</a:t>
              </a:r>
              <a:r>
                <a:rPr lang="en-US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never one </a:t>
              </a:r>
              <a:r>
                <a:rPr lang="en-US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and one </a:t>
              </a:r>
              <a:r>
                <a:rPr lang="en-US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tail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pic>
        <p:nvPicPr>
          <p:cNvPr id="14" name="Picture 3">
            <a:hlinkClick r:id="" action="ppaction://media"/>
            <a:extLst>
              <a:ext uri="{FF2B5EF4-FFF2-40B4-BE49-F238E27FC236}">
                <a16:creationId xmlns:a16="http://schemas.microsoft.com/office/drawing/2014/main" id="{A5190736-D054-29A0-7ACE-2E3B8FCD90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69864" y="1270018"/>
            <a:ext cx="5799906" cy="329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3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CHSH Game: entanglement beats any classical correlation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game two players cannot win by planning ahead - but can win more often by sharing an entangled pair.</a:t>
            </a:r>
          </a:p>
        </p:txBody>
      </p:sp>
      <p:sp>
        <p:nvSpPr>
          <p:cNvPr id="4" name="LeftBlock"/>
          <p:cNvSpPr txBox="1"/>
          <p:nvPr/>
        </p:nvSpPr>
        <p:spPr>
          <a:xfrm>
            <a:off x="256032" y="914400"/>
            <a:ext cx="576072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The set-up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Two players, separate rooms, no contact.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Each gets a </a:t>
            </a:r>
            <a:r>
              <a:rPr b="1">
                <a:solidFill>
                  <a:srgbClr val="0B0B0E"/>
                </a:solidFill>
                <a:latin typeface="Arial"/>
              </a:rPr>
              <a:t>random question</a:t>
            </a:r>
            <a:r>
              <a:rPr lang="en-US" b="1">
                <a:solidFill>
                  <a:srgbClr val="0B0B0E"/>
                </a:solidFill>
                <a:latin typeface="Arial"/>
              </a:rPr>
              <a:t>.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They win if </a:t>
            </a:r>
            <a:r>
              <a:rPr lang="en-US" b="1" dirty="0">
                <a:solidFill>
                  <a:srgbClr val="353585"/>
                </a:solidFill>
                <a:latin typeface="Arial"/>
              </a:rPr>
              <a:t>their answers match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 except when both get the </a:t>
            </a:r>
            <a:r>
              <a:rPr lang="en-US" b="1" dirty="0">
                <a:solidFill>
                  <a:srgbClr val="353585"/>
                </a:solidFill>
                <a:latin typeface="Arial"/>
              </a:rPr>
              <a:t>special question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 when their </a:t>
            </a:r>
            <a:r>
              <a:rPr lang="en-US" b="1" dirty="0">
                <a:solidFill>
                  <a:srgbClr val="353585"/>
                </a:solidFill>
                <a:latin typeface="Arial"/>
              </a:rPr>
              <a:t>answers must differ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They may agree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on any</a:t>
            </a:r>
            <a:r>
              <a:rPr b="1" dirty="0">
                <a:solidFill>
                  <a:srgbClr val="0B0B0E"/>
                </a:solidFill>
                <a:latin typeface="Arial"/>
              </a:rPr>
              <a:t> plan beforehand.</a:t>
            </a:r>
            <a:endParaRPr lang="en-US" b="1" dirty="0">
              <a:solidFill>
                <a:srgbClr val="0B0B0E"/>
              </a:solidFill>
              <a:latin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CB2533A-BFB5-D706-3528-09B375B656C5}"/>
              </a:ext>
            </a:extLst>
          </p:cNvPr>
          <p:cNvGrpSpPr/>
          <p:nvPr/>
        </p:nvGrpSpPr>
        <p:grpSpPr>
          <a:xfrm>
            <a:off x="301752" y="3099816"/>
            <a:ext cx="5715000" cy="1042416"/>
            <a:chOff x="274320" y="2651760"/>
            <a:chExt cx="5715000" cy="1042416"/>
          </a:xfrm>
        </p:grpSpPr>
        <p:sp>
          <p:nvSpPr>
            <p:cNvPr id="5" name="TextBox 4"/>
            <p:cNvSpPr txBox="1"/>
            <p:nvPr/>
          </p:nvSpPr>
          <p:spPr>
            <a:xfrm>
              <a:off x="274320" y="2651760"/>
              <a:ext cx="5669280" cy="21945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50" b="1" i="0" dirty="0">
                  <a:solidFill>
                    <a:srgbClr val="0B0B0E"/>
                  </a:solidFill>
                  <a:latin typeface="Arial"/>
                </a:rPr>
                <a:t>Best possible plan (classical)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74320" y="2907791"/>
              <a:ext cx="5120640" cy="182880"/>
            </a:xfrm>
            <a:prstGeom prst="rect">
              <a:avLst/>
            </a:prstGeom>
            <a:solidFill>
              <a:srgbClr val="EAE8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274320" y="2907791"/>
              <a:ext cx="3840479" cy="182880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40680" y="2852928"/>
              <a:ext cx="548640" cy="27432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200" b="1" i="0">
                  <a:solidFill>
                    <a:srgbClr val="2D2E7F"/>
                  </a:solidFill>
                  <a:latin typeface="Arial"/>
                </a:rPr>
                <a:t>75%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4320" y="3218688"/>
              <a:ext cx="5669280" cy="219456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50" b="1" i="0" dirty="0">
                  <a:solidFill>
                    <a:srgbClr val="0B0B0E"/>
                  </a:solidFill>
                  <a:latin typeface="Arial"/>
                </a:rPr>
                <a:t>Sharing an entangled pair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74320" y="3474720"/>
              <a:ext cx="5120640" cy="182880"/>
            </a:xfrm>
            <a:prstGeom prst="rect">
              <a:avLst/>
            </a:prstGeom>
            <a:solidFill>
              <a:srgbClr val="EAE8F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74320" y="3474720"/>
              <a:ext cx="4373026" cy="182880"/>
            </a:xfrm>
            <a:prstGeom prst="rect">
              <a:avLst/>
            </a:prstGeom>
            <a:solidFill>
              <a:srgbClr val="1BA45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40680" y="3419856"/>
              <a:ext cx="548640" cy="27432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200" b="1" i="0">
                  <a:solidFill>
                    <a:srgbClr val="1BA45A"/>
                  </a:solidFill>
                  <a:latin typeface="Arial"/>
                </a:rPr>
                <a:t>85%</a:t>
              </a:r>
            </a:p>
          </p:txBody>
        </p:sp>
      </p:grpSp>
      <p:pic>
        <p:nvPicPr>
          <p:cNvPr id="13" name="Picture 12" descr="quantum_correlation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960120"/>
            <a:ext cx="3963924" cy="233172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400800" y="3310128"/>
            <a:ext cx="5394960" cy="65836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583680" y="3548428"/>
            <a:ext cx="5029200" cy="20005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1300" b="1" i="0" dirty="0">
                <a:solidFill>
                  <a:srgbClr val="2D2E7F"/>
                </a:solidFill>
                <a:latin typeface="Arial"/>
              </a:rPr>
              <a:t>Bell’s</a:t>
            </a:r>
            <a:r>
              <a:rPr sz="1300" b="1" i="0" dirty="0">
                <a:solidFill>
                  <a:srgbClr val="2D2E7F"/>
                </a:solidFill>
                <a:latin typeface="Arial"/>
              </a:rPr>
              <a:t> </a:t>
            </a:r>
            <a:r>
              <a:rPr lang="en-US" sz="1300" b="1" dirty="0">
                <a:solidFill>
                  <a:srgbClr val="2D2E7F"/>
                </a:solidFill>
                <a:latin typeface="Arial"/>
              </a:rPr>
              <a:t>i</a:t>
            </a:r>
            <a:r>
              <a:rPr lang="en-US" sz="1300" b="1" i="0" dirty="0">
                <a:solidFill>
                  <a:srgbClr val="2D2E7F"/>
                </a:solidFill>
                <a:latin typeface="Arial"/>
              </a:rPr>
              <a:t>nequality</a:t>
            </a:r>
            <a:r>
              <a:rPr sz="1300" b="1" i="0" dirty="0">
                <a:solidFill>
                  <a:srgbClr val="2D2E7F"/>
                </a:solidFill>
                <a:latin typeface="Arial"/>
              </a:rPr>
              <a:t>:  </a:t>
            </a:r>
            <a:r>
              <a:rPr sz="1300" b="1" i="0" dirty="0">
                <a:solidFill>
                  <a:srgbClr val="1BA45A"/>
                </a:solidFill>
                <a:latin typeface="Arial"/>
              </a:rPr>
              <a:t>classical ≤ 2   vs   quantum 2√2 ≈ 2.83</a:t>
            </a:r>
          </a:p>
        </p:txBody>
      </p:sp>
      <p:sp>
        <p:nvSpPr>
          <p:cNvPr id="16" name="Band"/>
          <p:cNvSpPr/>
          <p:nvPr/>
        </p:nvSpPr>
        <p:spPr>
          <a:xfrm>
            <a:off x="256032" y="4315968"/>
            <a:ext cx="11704320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Why it matters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b="1" dirty="0">
                <a:solidFill>
                  <a:srgbClr val="0B0B0E"/>
                </a:solidFill>
                <a:latin typeface="Arial"/>
              </a:rPr>
              <a:t>Entangled pairs win about 85%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</a:t>
            </a:r>
            <a:r>
              <a:rPr b="1" dirty="0">
                <a:solidFill>
                  <a:srgbClr val="0B0B0E"/>
                </a:solidFill>
                <a:latin typeface="Arial"/>
              </a:rPr>
              <a:t>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which is</a:t>
            </a:r>
            <a:r>
              <a:rPr b="1" dirty="0">
                <a:solidFill>
                  <a:srgbClr val="0B0B0E"/>
                </a:solidFill>
                <a:latin typeface="Arial"/>
              </a:rPr>
              <a:t> confirmed in the lab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b="1" dirty="0">
                <a:solidFill>
                  <a:srgbClr val="0B0B0E"/>
                </a:solidFill>
                <a:latin typeface="Arial"/>
              </a:rPr>
              <a:t>A correlation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(entanglement) </a:t>
            </a:r>
            <a:r>
              <a:rPr b="1" dirty="0">
                <a:solidFill>
                  <a:srgbClr val="0B0B0E"/>
                </a:solidFill>
                <a:latin typeface="Arial"/>
              </a:rPr>
              <a:t>is a </a:t>
            </a:r>
            <a:r>
              <a:rPr b="1" dirty="0">
                <a:solidFill>
                  <a:srgbClr val="008E95"/>
                </a:solidFill>
                <a:latin typeface="Arial"/>
              </a:rPr>
              <a:t>resource</a:t>
            </a:r>
            <a:r>
              <a:rPr b="1" dirty="0">
                <a:solidFill>
                  <a:srgbClr val="0B0B0E"/>
                </a:solidFill>
                <a:latin typeface="Arial"/>
              </a:rPr>
              <a:t> a quantum model can use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 for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certain ML problems</a:t>
            </a:r>
            <a:r>
              <a:rPr lang="en-US" b="1" dirty="0">
                <a:solidFill>
                  <a:schemeClr val="tx1"/>
                </a:solidFill>
                <a:latin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Connect two qubits: CNOT and the Bell pair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qubit controls another. Feed it a superposition and the two become inseparable.</a:t>
            </a:r>
          </a:p>
        </p:txBody>
      </p:sp>
      <p:sp>
        <p:nvSpPr>
          <p:cNvPr id="4" name="LeftBlock"/>
          <p:cNvSpPr txBox="1"/>
          <p:nvPr/>
        </p:nvSpPr>
        <p:spPr>
          <a:xfrm>
            <a:off x="256032" y="914400"/>
            <a:ext cx="5486400" cy="2687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The recipe:  H then CNOT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CNOT: if the control is 1, flip the target; if 0, leave it.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But the control is BOTH 0 and 1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,</a:t>
            </a:r>
            <a:r>
              <a:rPr b="1" dirty="0">
                <a:solidFill>
                  <a:srgbClr val="0B0B0E"/>
                </a:solidFill>
                <a:latin typeface="Arial"/>
              </a:rPr>
              <a:t> so the target is flipped and not-flipped at once.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08E95"/>
                </a:solidFill>
                <a:latin typeface="Arial"/>
              </a:rPr>
              <a:t>The result: a Bell pair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Only 00 or 11 - never 01 or 10.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Each qubit alone still looks perfectly random.</a:t>
            </a:r>
            <a:endParaRPr lang="en-US" b="1" dirty="0">
              <a:solidFill>
                <a:srgbClr val="0B0B0E"/>
              </a:solidFill>
              <a:latin typeface="Arial"/>
            </a:endParaRPr>
          </a:p>
        </p:txBody>
      </p:sp>
      <p:pic>
        <p:nvPicPr>
          <p:cNvPr id="5" name="Picture 4" descr="bell_circui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0" y="1097280"/>
            <a:ext cx="5522258" cy="3017520"/>
          </a:xfrm>
          <a:prstGeom prst="rect">
            <a:avLst/>
          </a:prstGeom>
        </p:spPr>
      </p:pic>
      <p:sp>
        <p:nvSpPr>
          <p:cNvPr id="6" name="Band"/>
          <p:cNvSpPr/>
          <p:nvPr/>
        </p:nvSpPr>
        <p:spPr>
          <a:xfrm>
            <a:off x="363794" y="4315968"/>
            <a:ext cx="11336593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/>
              </a:rPr>
              <a:t>A minimal example of entanglement</a:t>
            </a:r>
          </a:p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008E95"/>
                </a:solidFill>
                <a:latin typeface="Arial"/>
              </a:rPr>
              <a:t>H followed by CNOT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creates one of the four Bell pairs, which are the simplest examples of two qubits becoming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inseparably connected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53306-E434-42BF-BFC7-4DCC456BB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dirty="0"/>
              <a:t>Map of the day</a:t>
            </a:r>
            <a:endParaRPr dirty="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E159754A-3E79-4282-B314-87CC169882E8}"/>
              </a:ext>
            </a:extLst>
          </p:cNvPr>
          <p:cNvSpPr>
            <a:spLocks noGrp="1"/>
          </p:cNvSpPr>
          <p:nvPr/>
        </p:nvSpPr>
        <p:spPr>
          <a:xfrm>
            <a:off x="256032" y="896112"/>
            <a:ext cx="2802636" cy="312724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6947ED58-F722-4373-90A7-1087AAA2D94B}"/>
              </a:ext>
            </a:extLst>
          </p:cNvPr>
          <p:cNvSpPr>
            <a:spLocks noGrp="1"/>
          </p:cNvSpPr>
          <p:nvPr/>
        </p:nvSpPr>
        <p:spPr>
          <a:xfrm>
            <a:off x="256032" y="896112"/>
            <a:ext cx="2802636" cy="274320"/>
          </a:xfrm>
          <a:prstGeom prst="roundRect">
            <a:avLst>
              <a:gd name="adj" fmla="val 10000"/>
            </a:avLst>
          </a:prstGeom>
          <a:solidFill>
            <a:srgbClr val="2D2E7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CA30B15-2D7B-40B9-894A-FBCEE04816E5}"/>
              </a:ext>
            </a:extLst>
          </p:cNvPr>
          <p:cNvSpPr>
            <a:spLocks noGrp="1"/>
          </p:cNvSpPr>
          <p:nvPr/>
        </p:nvSpPr>
        <p:spPr>
          <a:xfrm>
            <a:off x="365760" y="897851"/>
            <a:ext cx="2040495" cy="270843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marL="0" indent="0" algn="l">
              <a:buNone/>
            </a:pPr>
            <a:r>
              <a:rPr sz="1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1  ·  WHAT IS A QUBIT?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12B8533-E4E1-444C-9DD0-EB788D6E1D1B}"/>
              </a:ext>
            </a:extLst>
          </p:cNvPr>
          <p:cNvSpPr>
            <a:spLocks noGrp="1"/>
          </p:cNvSpPr>
          <p:nvPr/>
        </p:nvSpPr>
        <p:spPr>
          <a:xfrm>
            <a:off x="347472" y="1225296"/>
            <a:ext cx="2619756" cy="219456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ctr">
              <a:buNone/>
            </a:pPr>
            <a:r>
              <a:rPr sz="1200" b="1" dirty="0">
                <a:solidFill>
                  <a:srgbClr val="2D2E7F"/>
                </a:solidFill>
                <a:latin typeface="Arial"/>
                <a:ea typeface="Arial"/>
                <a:cs typeface="Arial"/>
              </a:rPr>
              <a:t>A probability dial</a:t>
            </a: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F286295B-1D83-4C9A-B9EE-0C7771FC4507}"/>
              </a:ext>
            </a:extLst>
          </p:cNvPr>
          <p:cNvSpPr>
            <a:spLocks noGrp="1"/>
          </p:cNvSpPr>
          <p:nvPr/>
        </p:nvSpPr>
        <p:spPr>
          <a:xfrm>
            <a:off x="1328166" y="1591056"/>
            <a:ext cx="658368" cy="658368"/>
          </a:xfrm>
          <a:prstGeom prst="ellipse">
            <a:avLst/>
          </a:prstGeom>
          <a:noFill/>
          <a:ln w="9525">
            <a:solidFill>
              <a:srgbClr val="626D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B3DFE518-5CDD-426D-91B0-BB7618B532BE}"/>
              </a:ext>
            </a:extLst>
          </p:cNvPr>
          <p:cNvSpPr>
            <a:spLocks noGrp="1"/>
          </p:cNvSpPr>
          <p:nvPr/>
        </p:nvSpPr>
        <p:spPr>
          <a:xfrm>
            <a:off x="1328166" y="1811609"/>
            <a:ext cx="658368" cy="217261"/>
          </a:xfrm>
          <a:prstGeom prst="ellipse">
            <a:avLst/>
          </a:prstGeom>
          <a:noFill/>
          <a:ln w="6350">
            <a:solidFill>
              <a:srgbClr val="626D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10" name="Connector 10">
            <a:extLst>
              <a:ext uri="{FF2B5EF4-FFF2-40B4-BE49-F238E27FC236}">
                <a16:creationId xmlns:a16="http://schemas.microsoft.com/office/drawing/2014/main" id="{8B1B2FCF-2FBE-4ABC-87F8-54DA204BEAED}"/>
              </a:ext>
            </a:extLst>
          </p:cNvPr>
          <p:cNvSpPr>
            <a:spLocks noGrp="1"/>
          </p:cNvSpPr>
          <p:nvPr/>
        </p:nvSpPr>
        <p:spPr>
          <a:xfrm flipV="1">
            <a:off x="1657350" y="1663476"/>
            <a:ext cx="204094" cy="256764"/>
          </a:xfrm>
          <a:prstGeom prst="line">
            <a:avLst/>
          </a:prstGeom>
          <a:ln w="19050">
            <a:solidFill>
              <a:srgbClr val="2D2E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4F6C49B6-3951-45A4-A6E6-6729DE2466AA}"/>
              </a:ext>
            </a:extLst>
          </p:cNvPr>
          <p:cNvSpPr>
            <a:spLocks noGrp="1"/>
          </p:cNvSpPr>
          <p:nvPr/>
        </p:nvSpPr>
        <p:spPr>
          <a:xfrm>
            <a:off x="384048" y="2596896"/>
            <a:ext cx="2546604" cy="82296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155448" indent="-155448">
              <a:spcBef>
                <a:spcPts val="250"/>
              </a:spcBef>
              <a:buClr>
                <a:srgbClr val="2D2E7F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Superposition of 0 and 1</a:t>
            </a:r>
          </a:p>
          <a:p>
            <a:pPr marL="155448" indent="-155448">
              <a:spcBef>
                <a:spcPts val="250"/>
              </a:spcBef>
              <a:buClr>
                <a:srgbClr val="2D2E7F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Amplitudes set the odds</a:t>
            </a:r>
          </a:p>
          <a:p>
            <a:pPr marL="155448" indent="-155448">
              <a:spcBef>
                <a:spcPts val="250"/>
              </a:spcBef>
              <a:buClr>
                <a:srgbClr val="2D2E7F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Measurement gives one answer</a:t>
            </a:r>
            <a:endParaRPr sz="1200" b="1" dirty="0">
              <a:solidFill>
                <a:srgbClr val="0B0B0E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55FDCF17-5507-4876-8FBB-FDD996E6CB18}"/>
              </a:ext>
            </a:extLst>
          </p:cNvPr>
          <p:cNvSpPr>
            <a:spLocks noGrp="1"/>
          </p:cNvSpPr>
          <p:nvPr/>
        </p:nvSpPr>
        <p:spPr>
          <a:xfrm>
            <a:off x="3223260" y="896112"/>
            <a:ext cx="2802636" cy="312724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008E9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4119425F-F3A5-4FCE-A81F-FB389A2E2F6B}"/>
              </a:ext>
            </a:extLst>
          </p:cNvPr>
          <p:cNvSpPr>
            <a:spLocks noGrp="1"/>
          </p:cNvSpPr>
          <p:nvPr/>
        </p:nvSpPr>
        <p:spPr>
          <a:xfrm>
            <a:off x="3223260" y="896112"/>
            <a:ext cx="2802636" cy="274320"/>
          </a:xfrm>
          <a:prstGeom prst="roundRect">
            <a:avLst>
              <a:gd name="adj" fmla="val 10000"/>
            </a:avLst>
          </a:prstGeom>
          <a:solidFill>
            <a:srgbClr val="008E9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177787B9-D3C2-4FC4-A2FC-FF4AD05A2DEF}"/>
              </a:ext>
            </a:extLst>
          </p:cNvPr>
          <p:cNvSpPr>
            <a:spLocks noGrp="1"/>
          </p:cNvSpPr>
          <p:nvPr/>
        </p:nvSpPr>
        <p:spPr>
          <a:xfrm>
            <a:off x="3332988" y="897851"/>
            <a:ext cx="2626681" cy="270843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marL="0" indent="0" algn="l">
              <a:buNone/>
            </a:pPr>
            <a:r>
              <a:rPr sz="1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2  ·  WHAT DOES A GATE DO?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7A9E3303-69B1-44F6-94D5-665D3C625904}"/>
              </a:ext>
            </a:extLst>
          </p:cNvPr>
          <p:cNvSpPr>
            <a:spLocks noGrp="1"/>
          </p:cNvSpPr>
          <p:nvPr/>
        </p:nvSpPr>
        <p:spPr>
          <a:xfrm>
            <a:off x="3314700" y="1225296"/>
            <a:ext cx="2619756" cy="219456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ctr">
              <a:buNone/>
            </a:pPr>
            <a:r>
              <a:rPr sz="1200" b="1" dirty="0">
                <a:solidFill>
                  <a:srgbClr val="008E95"/>
                </a:solidFill>
                <a:latin typeface="Arial"/>
                <a:ea typeface="Arial"/>
                <a:cs typeface="Arial"/>
              </a:rPr>
              <a:t>A reversible rotation</a:t>
            </a:r>
          </a:p>
        </p:txBody>
      </p:sp>
      <p:sp>
        <p:nvSpPr>
          <p:cNvPr id="17" name="Connector 17">
            <a:extLst>
              <a:ext uri="{FF2B5EF4-FFF2-40B4-BE49-F238E27FC236}">
                <a16:creationId xmlns:a16="http://schemas.microsoft.com/office/drawing/2014/main" id="{B58E592E-9732-40B0-8313-B6ADBD9D9ACE}"/>
              </a:ext>
            </a:extLst>
          </p:cNvPr>
          <p:cNvSpPr>
            <a:spLocks noGrp="1"/>
          </p:cNvSpPr>
          <p:nvPr/>
        </p:nvSpPr>
        <p:spPr>
          <a:xfrm>
            <a:off x="4624578" y="1609344"/>
            <a:ext cx="0" cy="640080"/>
          </a:xfrm>
          <a:prstGeom prst="line">
            <a:avLst/>
          </a:prstGeom>
          <a:ln w="9525">
            <a:solidFill>
              <a:srgbClr val="626D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CB100F76-D0E2-4791-B289-15FBA49A2068}"/>
              </a:ext>
            </a:extLst>
          </p:cNvPr>
          <p:cNvSpPr>
            <a:spLocks noGrp="1"/>
          </p:cNvSpPr>
          <p:nvPr/>
        </p:nvSpPr>
        <p:spPr>
          <a:xfrm>
            <a:off x="4624578" y="1755648"/>
            <a:ext cx="566928" cy="137160"/>
          </a:xfrm>
          <a:prstGeom prst="rect">
            <a:avLst/>
          </a:prstGeom>
          <a:solidFill>
            <a:srgbClr val="008E9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913C6088-4C1A-4B30-A692-F69391AF761D}"/>
              </a:ext>
            </a:extLst>
          </p:cNvPr>
          <p:cNvSpPr>
            <a:spLocks noGrp="1"/>
          </p:cNvSpPr>
          <p:nvPr/>
        </p:nvSpPr>
        <p:spPr>
          <a:xfrm>
            <a:off x="4057650" y="1993392"/>
            <a:ext cx="566928" cy="137160"/>
          </a:xfrm>
          <a:prstGeom prst="rect">
            <a:avLst/>
          </a:prstGeom>
          <a:solidFill>
            <a:srgbClr val="EC2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3184388-ED1A-4CBF-9F51-DB4390F3B2C5}"/>
              </a:ext>
            </a:extLst>
          </p:cNvPr>
          <p:cNvSpPr>
            <a:spLocks noGrp="1"/>
          </p:cNvSpPr>
          <p:nvPr/>
        </p:nvSpPr>
        <p:spPr>
          <a:xfrm>
            <a:off x="5246370" y="1709928"/>
            <a:ext cx="384048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l">
              <a:buNone/>
            </a:pPr>
            <a:r>
              <a:rPr sz="900" b="1">
                <a:solidFill>
                  <a:srgbClr val="008E95"/>
                </a:solidFill>
                <a:latin typeface="Arial"/>
                <a:ea typeface="Arial"/>
                <a:cs typeface="Arial"/>
              </a:rPr>
              <a:t>+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995E550B-20D1-4368-BBA5-362D047E623A}"/>
              </a:ext>
            </a:extLst>
          </p:cNvPr>
          <p:cNvSpPr>
            <a:spLocks noGrp="1"/>
          </p:cNvSpPr>
          <p:nvPr/>
        </p:nvSpPr>
        <p:spPr>
          <a:xfrm>
            <a:off x="3618738" y="1947672"/>
            <a:ext cx="384048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r">
              <a:buNone/>
            </a:pPr>
            <a:r>
              <a:rPr sz="900" b="1">
                <a:solidFill>
                  <a:srgbClr val="EC2E2E"/>
                </a:solidFill>
                <a:latin typeface="Arial"/>
                <a:ea typeface="Arial"/>
                <a:cs typeface="Arial"/>
              </a:rPr>
              <a:t>–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166604F3-DB8C-4F28-85AA-A06122BEDB7F}"/>
              </a:ext>
            </a:extLst>
          </p:cNvPr>
          <p:cNvSpPr>
            <a:spLocks noGrp="1"/>
          </p:cNvSpPr>
          <p:nvPr/>
        </p:nvSpPr>
        <p:spPr>
          <a:xfrm>
            <a:off x="3351276" y="2596896"/>
            <a:ext cx="2546604" cy="82296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155448" indent="-155448">
              <a:spcBef>
                <a:spcPts val="250"/>
              </a:spcBef>
              <a:buClr>
                <a:srgbClr val="008E95"/>
              </a:buClr>
              <a:buFont typeface="Arial"/>
              <a:buChar char="•"/>
            </a:pP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Rotate amplitudes</a:t>
            </a:r>
          </a:p>
          <a:p>
            <a:pPr marL="155448" indent="-155448">
              <a:spcBef>
                <a:spcPts val="250"/>
              </a:spcBef>
              <a:buClr>
                <a:srgbClr val="008E95"/>
              </a:buClr>
              <a:buFont typeface="Arial"/>
              <a:buChar char="•"/>
            </a:pP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Preserve total probability</a:t>
            </a:r>
          </a:p>
          <a:p>
            <a:pPr marL="155448" indent="-155448">
              <a:spcBef>
                <a:spcPts val="250"/>
              </a:spcBef>
              <a:buClr>
                <a:srgbClr val="008E95"/>
              </a:buClr>
              <a:buFont typeface="Arial"/>
              <a:buChar char="•"/>
            </a:pP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Change future odds</a:t>
            </a:r>
          </a:p>
        </p:txBody>
      </p:sp>
      <p:sp>
        <p:nvSpPr>
          <p:cNvPr id="24" name="Rounded Rectangle 24">
            <a:extLst>
              <a:ext uri="{FF2B5EF4-FFF2-40B4-BE49-F238E27FC236}">
                <a16:creationId xmlns:a16="http://schemas.microsoft.com/office/drawing/2014/main" id="{4A0E7BA2-7AFB-4B6A-A68E-A4775A166D86}"/>
              </a:ext>
            </a:extLst>
          </p:cNvPr>
          <p:cNvSpPr>
            <a:spLocks noGrp="1"/>
          </p:cNvSpPr>
          <p:nvPr/>
        </p:nvSpPr>
        <p:spPr>
          <a:xfrm>
            <a:off x="6190488" y="896112"/>
            <a:ext cx="2802636" cy="312724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EC2E2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25" name="Rounded Rectangle 25">
            <a:extLst>
              <a:ext uri="{FF2B5EF4-FFF2-40B4-BE49-F238E27FC236}">
                <a16:creationId xmlns:a16="http://schemas.microsoft.com/office/drawing/2014/main" id="{6E8EE3A4-14F1-47A6-9B7E-F5112CE35E00}"/>
              </a:ext>
            </a:extLst>
          </p:cNvPr>
          <p:cNvSpPr>
            <a:spLocks noGrp="1"/>
          </p:cNvSpPr>
          <p:nvPr/>
        </p:nvSpPr>
        <p:spPr>
          <a:xfrm>
            <a:off x="6190488" y="896112"/>
            <a:ext cx="2802636" cy="274320"/>
          </a:xfrm>
          <a:prstGeom prst="roundRect">
            <a:avLst>
              <a:gd name="adj" fmla="val 10000"/>
            </a:avLst>
          </a:prstGeom>
          <a:solidFill>
            <a:srgbClr val="EC2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6ABACFBF-ED5A-4182-B766-7E9D72B2B160}"/>
              </a:ext>
            </a:extLst>
          </p:cNvPr>
          <p:cNvSpPr>
            <a:spLocks noGrp="1"/>
          </p:cNvSpPr>
          <p:nvPr/>
        </p:nvSpPr>
        <p:spPr>
          <a:xfrm>
            <a:off x="6300216" y="897851"/>
            <a:ext cx="2443811" cy="270843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marL="0" indent="0" algn="l">
              <a:buNone/>
            </a:pPr>
            <a:r>
              <a:rPr sz="1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3  ·  WHY IS IT POWERFUL?</a:t>
            </a: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46325981-A240-4390-92CB-F53E42B41C77}"/>
              </a:ext>
            </a:extLst>
          </p:cNvPr>
          <p:cNvSpPr>
            <a:spLocks noGrp="1"/>
          </p:cNvSpPr>
          <p:nvPr/>
        </p:nvSpPr>
        <p:spPr>
          <a:xfrm>
            <a:off x="6281928" y="1225296"/>
            <a:ext cx="2619756" cy="219456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ctr">
              <a:buNone/>
            </a:pPr>
            <a:r>
              <a:rPr sz="1200" b="1" dirty="0">
                <a:solidFill>
                  <a:srgbClr val="EC2E2E"/>
                </a:solidFill>
                <a:latin typeface="Arial"/>
                <a:ea typeface="Arial"/>
                <a:cs typeface="Arial"/>
              </a:rPr>
              <a:t>Interference </a:t>
            </a:r>
            <a:r>
              <a:rPr lang="en-US" sz="1200" b="1" dirty="0">
                <a:solidFill>
                  <a:srgbClr val="EC2E2E"/>
                </a:solidFill>
                <a:latin typeface="Arial"/>
                <a:ea typeface="Arial"/>
                <a:cs typeface="Arial"/>
              </a:rPr>
              <a:t>and entanglement</a:t>
            </a:r>
            <a:endParaRPr sz="1200" b="1" dirty="0">
              <a:solidFill>
                <a:srgbClr val="EC2E2E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" name="Oval 28">
            <a:extLst>
              <a:ext uri="{FF2B5EF4-FFF2-40B4-BE49-F238E27FC236}">
                <a16:creationId xmlns:a16="http://schemas.microsoft.com/office/drawing/2014/main" id="{BAAA847B-949C-412C-97CE-82519DD6E6B9}"/>
              </a:ext>
            </a:extLst>
          </p:cNvPr>
          <p:cNvSpPr>
            <a:spLocks noGrp="1"/>
          </p:cNvSpPr>
          <p:nvPr/>
        </p:nvSpPr>
        <p:spPr>
          <a:xfrm>
            <a:off x="6970014" y="1773936"/>
            <a:ext cx="292608" cy="292608"/>
          </a:xfrm>
          <a:prstGeom prst="ellipse">
            <a:avLst/>
          </a:prstGeom>
          <a:solidFill>
            <a:srgbClr val="EC2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29" name="Oval 29">
            <a:extLst>
              <a:ext uri="{FF2B5EF4-FFF2-40B4-BE49-F238E27FC236}">
                <a16:creationId xmlns:a16="http://schemas.microsoft.com/office/drawing/2014/main" id="{A53D0B84-E8BA-492F-ADE1-07975D8B6D44}"/>
              </a:ext>
            </a:extLst>
          </p:cNvPr>
          <p:cNvSpPr>
            <a:spLocks noGrp="1"/>
          </p:cNvSpPr>
          <p:nvPr/>
        </p:nvSpPr>
        <p:spPr>
          <a:xfrm>
            <a:off x="7920990" y="1773936"/>
            <a:ext cx="292608" cy="292608"/>
          </a:xfrm>
          <a:prstGeom prst="ellipse">
            <a:avLst/>
          </a:prstGeom>
          <a:solidFill>
            <a:srgbClr val="EC2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30" name="Connector 30">
            <a:extLst>
              <a:ext uri="{FF2B5EF4-FFF2-40B4-BE49-F238E27FC236}">
                <a16:creationId xmlns:a16="http://schemas.microsoft.com/office/drawing/2014/main" id="{A7819BEC-4B32-4AB1-AE4A-B31B12A608CA}"/>
              </a:ext>
            </a:extLst>
          </p:cNvPr>
          <p:cNvSpPr>
            <a:spLocks noGrp="1"/>
          </p:cNvSpPr>
          <p:nvPr/>
        </p:nvSpPr>
        <p:spPr>
          <a:xfrm>
            <a:off x="7262622" y="1920240"/>
            <a:ext cx="658368" cy="0"/>
          </a:xfrm>
          <a:prstGeom prst="line">
            <a:avLst/>
          </a:prstGeom>
          <a:ln w="19050">
            <a:solidFill>
              <a:srgbClr val="EC2E2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TextBox 31">
            <a:extLst>
              <a:ext uri="{FF2B5EF4-FFF2-40B4-BE49-F238E27FC236}">
                <a16:creationId xmlns:a16="http://schemas.microsoft.com/office/drawing/2014/main" id="{B715B0D4-E7B2-433F-B09F-CE96356A224B}"/>
              </a:ext>
            </a:extLst>
          </p:cNvPr>
          <p:cNvSpPr>
            <a:spLocks noGrp="1"/>
          </p:cNvSpPr>
          <p:nvPr/>
        </p:nvSpPr>
        <p:spPr>
          <a:xfrm>
            <a:off x="6318504" y="2596896"/>
            <a:ext cx="2546604" cy="82296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155448" indent="-155448">
              <a:spcBef>
                <a:spcPts val="250"/>
              </a:spcBef>
              <a:buClr>
                <a:srgbClr val="EC2E2E"/>
              </a:buClr>
              <a:buFont typeface="Arial"/>
              <a:buChar char="•"/>
            </a:pP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Signs add or cancel</a:t>
            </a:r>
          </a:p>
          <a:p>
            <a:pPr marL="155448" indent="-155448">
              <a:spcBef>
                <a:spcPts val="250"/>
              </a:spcBef>
              <a:buClr>
                <a:srgbClr val="EC2E2E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Entanglement</a:t>
            </a: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links qubits</a:t>
            </a:r>
          </a:p>
          <a:p>
            <a:pPr marL="155448" indent="-155448">
              <a:spcBef>
                <a:spcPts val="250"/>
              </a:spcBef>
              <a:buClr>
                <a:srgbClr val="EC2E2E"/>
              </a:buClr>
              <a:buFont typeface="Arial"/>
              <a:buChar char="•"/>
            </a:pP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Bell tests beat </a:t>
            </a: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classical correlation</a:t>
            </a:r>
            <a:r>
              <a:rPr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plans</a:t>
            </a:r>
          </a:p>
        </p:txBody>
      </p:sp>
      <p:sp>
        <p:nvSpPr>
          <p:cNvPr id="33" name="Rounded Rectangle 33">
            <a:extLst>
              <a:ext uri="{FF2B5EF4-FFF2-40B4-BE49-F238E27FC236}">
                <a16:creationId xmlns:a16="http://schemas.microsoft.com/office/drawing/2014/main" id="{FB7A97F6-E165-4765-9164-2BD940E4B8F0}"/>
              </a:ext>
            </a:extLst>
          </p:cNvPr>
          <p:cNvSpPr>
            <a:spLocks noGrp="1"/>
          </p:cNvSpPr>
          <p:nvPr/>
        </p:nvSpPr>
        <p:spPr>
          <a:xfrm>
            <a:off x="9157716" y="896112"/>
            <a:ext cx="2802636" cy="312724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1BA4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34" name="Rounded Rectangle 34">
            <a:extLst>
              <a:ext uri="{FF2B5EF4-FFF2-40B4-BE49-F238E27FC236}">
                <a16:creationId xmlns:a16="http://schemas.microsoft.com/office/drawing/2014/main" id="{5A24AF28-EA46-46B2-863A-715CA7A0346A}"/>
              </a:ext>
            </a:extLst>
          </p:cNvPr>
          <p:cNvSpPr>
            <a:spLocks noGrp="1"/>
          </p:cNvSpPr>
          <p:nvPr/>
        </p:nvSpPr>
        <p:spPr>
          <a:xfrm>
            <a:off x="9157716" y="896112"/>
            <a:ext cx="2802636" cy="274320"/>
          </a:xfrm>
          <a:prstGeom prst="roundRect">
            <a:avLst>
              <a:gd name="adj" fmla="val 10000"/>
            </a:avLst>
          </a:prstGeom>
          <a:solidFill>
            <a:srgbClr val="1BA4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14071E8F-BF05-4B78-97FE-9DE5EC6069B9}"/>
              </a:ext>
            </a:extLst>
          </p:cNvPr>
          <p:cNvSpPr>
            <a:spLocks noGrp="1"/>
          </p:cNvSpPr>
          <p:nvPr/>
        </p:nvSpPr>
        <p:spPr>
          <a:xfrm>
            <a:off x="9267444" y="897851"/>
            <a:ext cx="2329484" cy="270843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marL="0" indent="0" algn="l">
              <a:buNone/>
            </a:pPr>
            <a:r>
              <a:rPr sz="14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4  ·  WHAT DOES ML GET?</a:t>
            </a:r>
          </a:p>
        </p:txBody>
      </p:sp>
      <p:sp>
        <p:nvSpPr>
          <p:cNvPr id="36" name="TextBox 36">
            <a:extLst>
              <a:ext uri="{FF2B5EF4-FFF2-40B4-BE49-F238E27FC236}">
                <a16:creationId xmlns:a16="http://schemas.microsoft.com/office/drawing/2014/main" id="{9A9F3446-A262-402A-981E-9419BDBC272D}"/>
              </a:ext>
            </a:extLst>
          </p:cNvPr>
          <p:cNvSpPr>
            <a:spLocks noGrp="1"/>
          </p:cNvSpPr>
          <p:nvPr/>
        </p:nvSpPr>
        <p:spPr>
          <a:xfrm>
            <a:off x="9249156" y="1225296"/>
            <a:ext cx="2619756" cy="219456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0" indent="0" algn="ctr">
              <a:buNone/>
            </a:pPr>
            <a:r>
              <a:rPr sz="1200" b="1" dirty="0">
                <a:solidFill>
                  <a:srgbClr val="1BA45A"/>
                </a:solidFill>
                <a:latin typeface="Arial"/>
                <a:ea typeface="Arial"/>
                <a:cs typeface="Arial"/>
              </a:rPr>
              <a:t>A trainable probability model</a:t>
            </a:r>
          </a:p>
        </p:txBody>
      </p:sp>
      <p:sp>
        <p:nvSpPr>
          <p:cNvPr id="37" name="Rectangle 37">
            <a:extLst>
              <a:ext uri="{FF2B5EF4-FFF2-40B4-BE49-F238E27FC236}">
                <a16:creationId xmlns:a16="http://schemas.microsoft.com/office/drawing/2014/main" id="{95202FDA-8628-4672-BD23-B91BFF86D4E3}"/>
              </a:ext>
            </a:extLst>
          </p:cNvPr>
          <p:cNvSpPr>
            <a:spLocks noGrp="1"/>
          </p:cNvSpPr>
          <p:nvPr/>
        </p:nvSpPr>
        <p:spPr>
          <a:xfrm>
            <a:off x="9992106" y="2029968"/>
            <a:ext cx="237744" cy="274320"/>
          </a:xfrm>
          <a:prstGeom prst="rect">
            <a:avLst/>
          </a:prstGeom>
          <a:solidFill>
            <a:srgbClr val="626D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38" name="Rectangle 38">
            <a:extLst>
              <a:ext uri="{FF2B5EF4-FFF2-40B4-BE49-F238E27FC236}">
                <a16:creationId xmlns:a16="http://schemas.microsoft.com/office/drawing/2014/main" id="{51FAFF48-855B-4C14-9A42-A6F0E6854B2D}"/>
              </a:ext>
            </a:extLst>
          </p:cNvPr>
          <p:cNvSpPr>
            <a:spLocks noGrp="1"/>
          </p:cNvSpPr>
          <p:nvPr/>
        </p:nvSpPr>
        <p:spPr>
          <a:xfrm>
            <a:off x="10394442" y="1828800"/>
            <a:ext cx="237744" cy="475488"/>
          </a:xfrm>
          <a:prstGeom prst="rect">
            <a:avLst/>
          </a:prstGeom>
          <a:solidFill>
            <a:srgbClr val="008E9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39" name="Rectangle 39">
            <a:extLst>
              <a:ext uri="{FF2B5EF4-FFF2-40B4-BE49-F238E27FC236}">
                <a16:creationId xmlns:a16="http://schemas.microsoft.com/office/drawing/2014/main" id="{1402A26A-E8F4-4956-B598-42A00C7756DB}"/>
              </a:ext>
            </a:extLst>
          </p:cNvPr>
          <p:cNvSpPr>
            <a:spLocks noGrp="1"/>
          </p:cNvSpPr>
          <p:nvPr/>
        </p:nvSpPr>
        <p:spPr>
          <a:xfrm>
            <a:off x="10796778" y="1627632"/>
            <a:ext cx="237744" cy="676656"/>
          </a:xfrm>
          <a:prstGeom prst="rect">
            <a:avLst/>
          </a:prstGeom>
          <a:solidFill>
            <a:srgbClr val="1BA4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b="1">
              <a:latin typeface="Arial"/>
              <a:ea typeface="Arial"/>
              <a:cs typeface="Arial"/>
            </a:endParaRPr>
          </a:p>
        </p:txBody>
      </p:sp>
      <p:sp>
        <p:nvSpPr>
          <p:cNvPr id="40" name="TextBox 40">
            <a:extLst>
              <a:ext uri="{FF2B5EF4-FFF2-40B4-BE49-F238E27FC236}">
                <a16:creationId xmlns:a16="http://schemas.microsoft.com/office/drawing/2014/main" id="{05EAE709-6210-4A49-B77D-6062D3F2D19F}"/>
              </a:ext>
            </a:extLst>
          </p:cNvPr>
          <p:cNvSpPr>
            <a:spLocks noGrp="1"/>
          </p:cNvSpPr>
          <p:nvPr/>
        </p:nvSpPr>
        <p:spPr>
          <a:xfrm>
            <a:off x="9285732" y="2596896"/>
            <a:ext cx="2546604" cy="822960"/>
          </a:xfrm>
          <a:prstGeom prst="rect">
            <a:avLst/>
          </a:prstGeom>
          <a:noFill/>
        </p:spPr>
        <p:txBody>
          <a:bodyPr wrap="square" lIns="27432" tIns="27432" rIns="27432" bIns="27432" anchor="t">
            <a:noAutofit/>
          </a:bodyPr>
          <a:lstStyle/>
          <a:p>
            <a:pPr marL="155448" indent="-155448">
              <a:spcBef>
                <a:spcPts val="250"/>
              </a:spcBef>
              <a:buClr>
                <a:srgbClr val="1BA45A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Tune gate angles </a:t>
            </a:r>
            <a:r>
              <a:rPr lang="el-GR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θ</a:t>
            </a:r>
          </a:p>
          <a:p>
            <a:pPr marL="155448" indent="-155448">
              <a:spcBef>
                <a:spcPts val="250"/>
              </a:spcBef>
              <a:buClr>
                <a:srgbClr val="1BA45A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Speedup from quantum parallelism</a:t>
            </a:r>
            <a:endParaRPr sz="1200" b="1" dirty="0">
              <a:solidFill>
                <a:srgbClr val="0B0B0E"/>
              </a:solidFill>
              <a:latin typeface="Arial"/>
              <a:ea typeface="Arial"/>
              <a:cs typeface="Arial"/>
            </a:endParaRPr>
          </a:p>
          <a:p>
            <a:pPr marL="155448" indent="-155448">
              <a:spcBef>
                <a:spcPts val="250"/>
              </a:spcBef>
              <a:buClr>
                <a:srgbClr val="1BA45A"/>
              </a:buClr>
              <a:buFont typeface="Arial"/>
              <a:buChar char="•"/>
            </a:pPr>
            <a:r>
              <a:rPr lang="en-US" sz="12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Model uses less parameter</a:t>
            </a:r>
            <a:endParaRPr sz="1200" b="1" dirty="0">
              <a:solidFill>
                <a:srgbClr val="0B0B0E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10CCDBDF-D664-4824-B9C6-16DC3F54BE4E}"/>
              </a:ext>
            </a:extLst>
          </p:cNvPr>
          <p:cNvSpPr>
            <a:spLocks noGrp="1"/>
          </p:cNvSpPr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/>
                <a:ea typeface="Arial"/>
                <a:cs typeface="Arial"/>
              </a:rPr>
              <a:t>Main Idea</a:t>
            </a:r>
            <a:endParaRPr b="1" dirty="0">
              <a:solidFill>
                <a:srgbClr val="2D2E7F"/>
              </a:solidFill>
              <a:latin typeface="Arial"/>
              <a:ea typeface="Arial"/>
              <a:cs typeface="Arial"/>
            </a:endParaRPr>
          </a:p>
          <a:p>
            <a:pPr marL="228600">
              <a:spcBef>
                <a:spcPts val="200"/>
              </a:spcBef>
              <a:buClr>
                <a:srgbClr val="353585"/>
              </a:buClr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Classical probability tracks how likely each outcome is.</a:t>
            </a:r>
          </a:p>
          <a:p>
            <a:pPr marL="228600">
              <a:spcBef>
                <a:spcPts val="200"/>
              </a:spcBef>
              <a:buClr>
                <a:srgbClr val="353585"/>
              </a:buClr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Quantum gives us </a:t>
            </a:r>
            <a:r>
              <a:rPr lang="en-US" b="1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probability</a:t>
            </a: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amplitudes</a:t>
            </a: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that we can add or cancel, allowing algorithms to amplify useful outcomes for our task-specific goals.</a:t>
            </a:r>
          </a:p>
        </p:txBody>
      </p:sp>
      <p:sp>
        <p:nvSpPr>
          <p:cNvPr id="44" name="Subtitle">
            <a:extLst>
              <a:ext uri="{FF2B5EF4-FFF2-40B4-BE49-F238E27FC236}">
                <a16:creationId xmlns:a16="http://schemas.microsoft.com/office/drawing/2014/main" id="{25619899-8D1C-FE91-CC45-1DD9630D934E}"/>
              </a:ext>
            </a:extLst>
          </p:cNvPr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Four questions—from qubits to trainable ML models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0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Quiz 3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74320" y="777240"/>
            <a:ext cx="5074920" cy="914400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Q.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Alice and Bob are light-years apart with an entangled pair. Alice measures hers and instantly knows Bob’s result. Can she use this to text him faster than light?</a:t>
            </a:r>
          </a:p>
        </p:txBody>
      </p:sp>
      <p:sp>
        <p:nvSpPr>
          <p:cNvPr id="4" name="Rounded Rectangle 4"/>
          <p:cNvSpPr/>
          <p:nvPr/>
        </p:nvSpPr>
        <p:spPr>
          <a:xfrm>
            <a:off x="274320" y="4160520"/>
            <a:ext cx="5074920" cy="1920240"/>
          </a:xfrm>
          <a:prstGeom prst="roundRect">
            <a:avLst>
              <a:gd name="adj" fmla="val 10000"/>
            </a:avLst>
          </a:prstGeom>
          <a:solidFill>
            <a:srgbClr val="EAF6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>
              <a:buNone/>
            </a:pPr>
            <a:r>
              <a:rPr lang="en-US" sz="1800" b="1" dirty="0">
                <a:solidFill>
                  <a:srgbClr val="008E95"/>
                </a:solidFill>
                <a:latin typeface="Arial"/>
              </a:rPr>
              <a:t>Hint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Knowing an answer isn’t the same as choosing it. Could Alice force her result to spell out a message?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32120" y="438912"/>
            <a:ext cx="6446520" cy="320040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626D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an answer to reveal it</a:t>
            </a:r>
          </a:p>
        </p:txBody>
      </p:sp>
      <p:sp>
        <p:nvSpPr>
          <p:cNvPr id="7" name="QUIZOPT::1"/>
          <p:cNvSpPr/>
          <p:nvPr/>
        </p:nvSpPr>
        <p:spPr>
          <a:xfrm>
            <a:off x="5532120" y="187452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Yes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that instant connection is a real wire she can send words down.</a:t>
            </a:r>
          </a:p>
        </p:txBody>
      </p:sp>
      <p:sp>
        <p:nvSpPr>
          <p:cNvPr id="8" name="QUIZOPT::2"/>
          <p:cNvSpPr/>
          <p:nvPr/>
        </p:nvSpPr>
        <p:spPr>
          <a:xfrm>
            <a:off x="5532120" y="288036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No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her result is random and uncontrollable, so no chosen message ever travels.</a:t>
            </a:r>
          </a:p>
        </p:txBody>
      </p:sp>
      <p:sp>
        <p:nvSpPr>
          <p:cNvPr id="10" name="QUIZGREEN"/>
          <p:cNvSpPr/>
          <p:nvPr/>
        </p:nvSpPr>
        <p:spPr>
          <a:xfrm>
            <a:off x="5532120" y="288036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1BA4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Arial"/>
              </a:rPr>
              <a:t>No   her result is random and uncontrollable, so no chosen message ever travels.</a:t>
            </a:r>
          </a:p>
        </p:txBody>
      </p:sp>
      <p:sp>
        <p:nvSpPr>
          <p:cNvPr id="12" name="QUIZFB::1"/>
          <p:cNvSpPr/>
          <p:nvPr/>
        </p:nvSpPr>
        <p:spPr>
          <a:xfrm>
            <a:off x="5532120" y="4983480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FBEE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561B"/>
                </a:solidFill>
                <a:latin typeface="Arial"/>
              </a:rPr>
              <a:t>Not quite —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The famous trap: “instantly knowing” feels like a wire. But Alice can’t choose her random result, so nothing is sent.</a:t>
            </a:r>
          </a:p>
        </p:txBody>
      </p:sp>
      <p:sp>
        <p:nvSpPr>
          <p:cNvPr id="13" name="QUIZFB::2"/>
          <p:cNvSpPr/>
          <p:nvPr/>
        </p:nvSpPr>
        <p:spPr>
          <a:xfrm>
            <a:off x="5532120" y="4983480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E7F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A45A"/>
                </a:solidFill>
                <a:latin typeface="Arial"/>
              </a:rPr>
              <a:t>Correct!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Exactly! Entanglement is perfect correlation, not communication — to read it, Bob still needs a normal, light-speed call.</a:t>
            </a:r>
          </a:p>
        </p:txBody>
      </p:sp>
    </p:spTree>
    <p:extLst>
      <p:ext uri="{BB962C8B-B14F-4D97-AF65-F5344CB8AC3E}">
        <p14:creationId xmlns:p14="http://schemas.microsoft.com/office/powerpoint/2010/main" val="377251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" restart="whenNotActive" fill="hold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7" dur="1" fill="hold"/>
                                  <p:tgtEl>
                                    <p:spTgt spid="1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seq concurrent="1" nextAc="seek">
              <p:cTn id="8" restart="whenNotActive" fill="hold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1" dur="1" fill="hold"/>
                                  <p:tgtEl>
                                    <p:spTgt spid="10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2" presetID="1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3" dur="1" fill="hold"/>
                                  <p:tgtEl>
                                    <p:spTgt spid="13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Moving probability is the learning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just watched gates push probability around. It is how a model trains.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2B4F2D-57C7-7DB4-040F-5890837084FD}"/>
              </a:ext>
            </a:extLst>
          </p:cNvPr>
          <p:cNvGrpSpPr/>
          <p:nvPr/>
        </p:nvGrpSpPr>
        <p:grpSpPr>
          <a:xfrm>
            <a:off x="256032" y="932688"/>
            <a:ext cx="5212080" cy="1417320"/>
            <a:chOff x="256032" y="932688"/>
            <a:chExt cx="5212080" cy="1417320"/>
          </a:xfrm>
        </p:grpSpPr>
        <p:sp>
          <p:nvSpPr>
            <p:cNvPr id="4" name="Rounded Rectangle 3"/>
            <p:cNvSpPr/>
            <p:nvPr/>
          </p:nvSpPr>
          <p:spPr>
            <a:xfrm>
              <a:off x="256032" y="932688"/>
              <a:ext cx="5212080" cy="1417320"/>
            </a:xfrm>
            <a:prstGeom prst="roundRect">
              <a:avLst>
                <a:gd name="adj" fmla="val 6000"/>
              </a:avLst>
            </a:prstGeom>
            <a:solidFill>
              <a:srgbClr val="EDEFF8"/>
            </a:solidFill>
            <a:ln w="15875">
              <a:solidFill>
                <a:srgbClr val="35358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7200" y="1097280"/>
              <a:ext cx="4846320" cy="27699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b="1" i="0" dirty="0">
                  <a:solidFill>
                    <a:srgbClr val="2D2E7F"/>
                  </a:solidFill>
                  <a:latin typeface="Arial"/>
                </a:rPr>
                <a:t>1 · </a:t>
              </a:r>
              <a:r>
                <a:rPr lang="en-US" b="1" i="0" dirty="0">
                  <a:solidFill>
                    <a:srgbClr val="2D2E7F"/>
                  </a:solidFill>
                  <a:latin typeface="Arial"/>
                </a:rPr>
                <a:t>Model</a:t>
              </a:r>
              <a:r>
                <a:rPr b="1" i="0" dirty="0">
                  <a:solidFill>
                    <a:srgbClr val="2D2E7F"/>
                  </a:solidFill>
                  <a:latin typeface="Arial"/>
                </a:rPr>
                <a:t> </a:t>
              </a:r>
              <a:r>
                <a:rPr lang="en-US" b="1" i="0" dirty="0">
                  <a:solidFill>
                    <a:srgbClr val="2D2E7F"/>
                  </a:solidFill>
                  <a:latin typeface="Arial"/>
                </a:rPr>
                <a:t>produces</a:t>
              </a:r>
              <a:r>
                <a:rPr b="1" i="0" dirty="0">
                  <a:solidFill>
                    <a:srgbClr val="2D2E7F"/>
                  </a:solidFill>
                  <a:latin typeface="Arial"/>
                </a:rPr>
                <a:t> </a:t>
              </a:r>
              <a:r>
                <a:rPr lang="en-US" b="1" i="0" dirty="0">
                  <a:solidFill>
                    <a:srgbClr val="2D2E7F"/>
                  </a:solidFill>
                  <a:latin typeface="Arial"/>
                </a:rPr>
                <a:t>probability distribution</a:t>
              </a:r>
              <a:endParaRPr b="1" i="0" dirty="0">
                <a:solidFill>
                  <a:srgbClr val="2D2E7F"/>
                </a:solidFill>
                <a:latin typeface="Arial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7200" y="1417320"/>
              <a:ext cx="4846320" cy="83099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b="1" i="0" dirty="0">
                  <a:solidFill>
                    <a:srgbClr val="0B0B0E"/>
                  </a:solidFill>
                  <a:latin typeface="Arial"/>
                </a:rPr>
                <a:t>Run it many times, count outcomes. That histogram is the model’s output</a:t>
              </a:r>
              <a:r>
                <a:rPr lang="en-US" b="1" i="0" dirty="0">
                  <a:solidFill>
                    <a:srgbClr val="0B0B0E"/>
                  </a:solidFill>
                  <a:latin typeface="Arial"/>
                </a:rPr>
                <a:t>,</a:t>
              </a:r>
              <a:r>
                <a:rPr b="1" i="0" dirty="0">
                  <a:solidFill>
                    <a:srgbClr val="0B0B0E"/>
                  </a:solidFill>
                  <a:latin typeface="Arial"/>
                </a:rPr>
                <a:t> and the angles θ decide its shape. 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8D80A17-F30A-16EA-AEC6-C65627A36D22}"/>
              </a:ext>
            </a:extLst>
          </p:cNvPr>
          <p:cNvGrpSpPr/>
          <p:nvPr/>
        </p:nvGrpSpPr>
        <p:grpSpPr>
          <a:xfrm>
            <a:off x="256032" y="2514600"/>
            <a:ext cx="5212080" cy="1417320"/>
            <a:chOff x="256032" y="2514600"/>
            <a:chExt cx="5212080" cy="1417320"/>
          </a:xfrm>
        </p:grpSpPr>
        <p:sp>
          <p:nvSpPr>
            <p:cNvPr id="7" name="Rounded Rectangle 6"/>
            <p:cNvSpPr/>
            <p:nvPr/>
          </p:nvSpPr>
          <p:spPr>
            <a:xfrm>
              <a:off x="256032" y="2514600"/>
              <a:ext cx="5212080" cy="1417320"/>
            </a:xfrm>
            <a:prstGeom prst="roundRect">
              <a:avLst>
                <a:gd name="adj" fmla="val 6000"/>
              </a:avLst>
            </a:prstGeom>
            <a:solidFill>
              <a:srgbClr val="EDEFF8"/>
            </a:solidFill>
            <a:ln w="15875">
              <a:solidFill>
                <a:srgbClr val="35358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200" y="2679192"/>
              <a:ext cx="4846320" cy="27699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b="1" i="0" dirty="0">
                  <a:solidFill>
                    <a:srgbClr val="008E95"/>
                  </a:solidFill>
                  <a:latin typeface="Arial"/>
                </a:rPr>
                <a:t>2 · </a:t>
              </a:r>
              <a:r>
                <a:rPr lang="en-US" b="1" i="0" dirty="0">
                  <a:solidFill>
                    <a:srgbClr val="008E95"/>
                  </a:solidFill>
                  <a:latin typeface="Arial"/>
                </a:rPr>
                <a:t>Training reshapes the histogram</a:t>
              </a:r>
              <a:endParaRPr b="1" i="0" dirty="0">
                <a:solidFill>
                  <a:srgbClr val="008E95"/>
                </a:solidFill>
                <a:latin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7200" y="2999232"/>
              <a:ext cx="4846320" cy="83099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b="1" i="0" dirty="0">
                  <a:solidFill>
                    <a:srgbClr val="0B0B0E"/>
                  </a:solidFill>
                  <a:latin typeface="Arial"/>
                </a:rPr>
                <a:t>Nudge θ, the bars shift. Compare with the true label, nudge again. That loop is ordinary gradient descent.</a:t>
              </a:r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5715000" y="932688"/>
            <a:ext cx="6245352" cy="2999232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5875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934456" y="1097280"/>
            <a:ext cx="580644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600" b="1" i="0" dirty="0">
                <a:solidFill>
                  <a:srgbClr val="2D2E7F"/>
                </a:solidFill>
                <a:latin typeface="Arial"/>
              </a:rPr>
              <a:t>THE SAME QUBIT, GATE BY GATE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34456" y="1481328"/>
            <a:ext cx="128016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626D77"/>
                </a:solidFill>
                <a:latin typeface="Arial"/>
              </a:rPr>
              <a:t>start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69480" y="1508760"/>
            <a:ext cx="3959352" cy="219456"/>
          </a:xfrm>
          <a:prstGeom prst="rect">
            <a:avLst/>
          </a:prstGeom>
          <a:solidFill>
            <a:srgbClr val="EAE8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7269480" y="1508760"/>
            <a:ext cx="3959352" cy="219456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1183112" y="1481328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sz="1050" b="1" i="0">
                <a:solidFill>
                  <a:srgbClr val="2D2E7F"/>
                </a:solidFill>
                <a:latin typeface="Arial"/>
              </a:rPr>
              <a:t>100 : 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34456" y="1938528"/>
            <a:ext cx="128016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626D77"/>
                </a:solidFill>
                <a:latin typeface="Arial"/>
              </a:rPr>
              <a:t>after H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269480" y="1965960"/>
            <a:ext cx="3959352" cy="219456"/>
          </a:xfrm>
          <a:prstGeom prst="rect">
            <a:avLst/>
          </a:prstGeom>
          <a:solidFill>
            <a:srgbClr val="EAE8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7269480" y="1965960"/>
            <a:ext cx="1979676" cy="219456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9249156" y="1965960"/>
            <a:ext cx="1979676" cy="219456"/>
          </a:xfrm>
          <a:prstGeom prst="rect">
            <a:avLst/>
          </a:prstGeom>
          <a:solidFill>
            <a:srgbClr val="C7C5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1183112" y="1938528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sz="1050" b="1" i="0">
                <a:solidFill>
                  <a:srgbClr val="2D2E7F"/>
                </a:solidFill>
                <a:latin typeface="Arial"/>
              </a:rPr>
              <a:t>50 : 50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34456" y="2395728"/>
            <a:ext cx="128016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626D77"/>
                </a:solidFill>
                <a:latin typeface="Arial"/>
              </a:rPr>
              <a:t>after Z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269480" y="2423160"/>
            <a:ext cx="3959352" cy="219456"/>
          </a:xfrm>
          <a:prstGeom prst="rect">
            <a:avLst/>
          </a:prstGeom>
          <a:solidFill>
            <a:srgbClr val="EAE8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7269480" y="2423160"/>
            <a:ext cx="1979676" cy="219456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9249156" y="2423160"/>
            <a:ext cx="1979676" cy="219456"/>
          </a:xfrm>
          <a:prstGeom prst="rect">
            <a:avLst/>
          </a:prstGeom>
          <a:solidFill>
            <a:srgbClr val="C7C5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1183112" y="2395728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sz="1050" b="1" i="0">
                <a:solidFill>
                  <a:srgbClr val="EC2E2E"/>
                </a:solidFill>
                <a:latin typeface="Arial"/>
              </a:rPr>
              <a:t>50 : 50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34456" y="2852928"/>
            <a:ext cx="128016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200" b="1" i="0">
                <a:solidFill>
                  <a:srgbClr val="626D77"/>
                </a:solidFill>
                <a:latin typeface="Arial"/>
              </a:rPr>
              <a:t>after 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69480" y="2880360"/>
            <a:ext cx="3959352" cy="219456"/>
          </a:xfrm>
          <a:prstGeom prst="rect">
            <a:avLst/>
          </a:prstGeom>
          <a:solidFill>
            <a:srgbClr val="EAE8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7269480" y="2880360"/>
            <a:ext cx="3959352" cy="219456"/>
          </a:xfrm>
          <a:prstGeom prst="rect">
            <a:avLst/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11183112" y="2852928"/>
            <a:ext cx="64008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sz="1050" b="1" i="0">
                <a:solidFill>
                  <a:srgbClr val="1BA45A"/>
                </a:solidFill>
                <a:latin typeface="Arial"/>
              </a:rPr>
              <a:t>0 : 100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34456" y="3328416"/>
            <a:ext cx="5788152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600" b="1" i="1" dirty="0">
                <a:solidFill>
                  <a:srgbClr val="EC2E2E"/>
                </a:solidFill>
                <a:latin typeface="Arial"/>
              </a:rPr>
              <a:t>The gate that moved NO probability (Z) is the one that decided the outcome.</a:t>
            </a:r>
          </a:p>
        </p:txBody>
      </p:sp>
      <p:sp>
        <p:nvSpPr>
          <p:cNvPr id="31" name="Band"/>
          <p:cNvSpPr/>
          <p:nvPr/>
        </p:nvSpPr>
        <p:spPr>
          <a:xfrm>
            <a:off x="256032" y="4315968"/>
            <a:ext cx="11704320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The move classical cannot make</a:t>
            </a:r>
          </a:p>
          <a:p>
            <a:pPr marL="228600">
              <a:spcBef>
                <a:spcPts val="200"/>
              </a:spcBef>
            </a:pPr>
            <a:r>
              <a:rPr lang="en-US" b="1">
                <a:solidFill>
                  <a:schemeClr val="tx1"/>
                </a:solidFill>
                <a:latin typeface="Arial"/>
              </a:rPr>
              <a:t>Interference </a:t>
            </a:r>
            <a:r>
              <a:rPr lang="en-US" b="1" dirty="0">
                <a:solidFill>
                  <a:schemeClr val="tx1"/>
                </a:solidFill>
                <a:latin typeface="Arial"/>
              </a:rPr>
              <a:t>gives learning an extra lever by suppressing wrong outcomes through cancellation, reinforcing correct ones, and potentially representing useful decision boundaries more efficiently.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What a quantum machine learning model actually is</a:t>
            </a:r>
          </a:p>
        </p:txBody>
      </p:sp>
      <p:grpSp>
        <p:nvGrpSpPr>
          <p:cNvPr id="58" name="PANEL::0">
            <a:extLst>
              <a:ext uri="{FF2B5EF4-FFF2-40B4-BE49-F238E27FC236}">
                <a16:creationId xmlns:a16="http://schemas.microsoft.com/office/drawing/2014/main" id="{1FC27E42-6364-23AC-B3B9-A510E3E1DC7E}"/>
              </a:ext>
            </a:extLst>
          </p:cNvPr>
          <p:cNvGrpSpPr/>
          <p:nvPr/>
        </p:nvGrpSpPr>
        <p:grpSpPr>
          <a:xfrm>
            <a:off x="256032" y="877824"/>
            <a:ext cx="1814170" cy="2505456"/>
            <a:chOff x="256032" y="877824"/>
            <a:chExt cx="1814170" cy="2505456"/>
          </a:xfrm>
        </p:grpSpPr>
        <p:sp>
          <p:nvSpPr>
            <p:cNvPr id="4" name="Rounded Rectangle 4"/>
            <p:cNvSpPr/>
            <p:nvPr/>
          </p:nvSpPr>
          <p:spPr>
            <a:xfrm>
              <a:off x="256032" y="877824"/>
              <a:ext cx="1814170" cy="2505456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ounded Rectangle 5"/>
            <p:cNvSpPr/>
            <p:nvPr/>
          </p:nvSpPr>
          <p:spPr>
            <a:xfrm>
              <a:off x="256032" y="877824"/>
              <a:ext cx="1814170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365760" y="905256"/>
              <a:ext cx="159471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 DATA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29184" y="1207008"/>
              <a:ext cx="1667866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10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your numbers</a:t>
              </a:r>
            </a:p>
          </p:txBody>
        </p:sp>
        <p:sp>
          <p:nvSpPr>
            <p:cNvPr id="8" name="Rectangle 8"/>
            <p:cNvSpPr/>
            <p:nvPr/>
          </p:nvSpPr>
          <p:spPr>
            <a:xfrm>
              <a:off x="614477" y="1627632"/>
              <a:ext cx="274320" cy="2743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14477" y="1664208"/>
              <a:ext cx="274320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x₁</a:t>
              </a: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998525" y="1627632"/>
              <a:ext cx="274320" cy="2743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998525" y="1664208"/>
              <a:ext cx="274320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x₂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1382573" y="1627632"/>
              <a:ext cx="274320" cy="2743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382573" y="1664208"/>
              <a:ext cx="274320" cy="201168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x₃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47472" y="2176272"/>
              <a:ext cx="163129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 row of </a:t>
              </a:r>
              <a:r>
                <a:rPr lang="en-US" sz="9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features —the </a:t>
              </a: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same input a classical model gets.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47472" y="3072384"/>
              <a:ext cx="1631290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given to us</a:t>
              </a:r>
            </a:p>
          </p:txBody>
        </p:sp>
      </p:grpSp>
      <p:grpSp>
        <p:nvGrpSpPr>
          <p:cNvPr id="59" name="PANEL::1">
            <a:extLst>
              <a:ext uri="{FF2B5EF4-FFF2-40B4-BE49-F238E27FC236}">
                <a16:creationId xmlns:a16="http://schemas.microsoft.com/office/drawing/2014/main" id="{F11FF41E-DE54-7C25-F7A2-35D6C19E397F}"/>
              </a:ext>
            </a:extLst>
          </p:cNvPr>
          <p:cNvGrpSpPr/>
          <p:nvPr/>
        </p:nvGrpSpPr>
        <p:grpSpPr>
          <a:xfrm>
            <a:off x="2216506" y="877824"/>
            <a:ext cx="2326234" cy="2505456"/>
            <a:chOff x="2216506" y="877824"/>
            <a:chExt cx="2326234" cy="2505456"/>
          </a:xfrm>
        </p:grpSpPr>
        <p:sp>
          <p:nvSpPr>
            <p:cNvPr id="16" name="Arrow 16"/>
            <p:cNvSpPr/>
            <p:nvPr/>
          </p:nvSpPr>
          <p:spPr>
            <a:xfrm>
              <a:off x="2216506" y="1993392"/>
              <a:ext cx="365760" cy="274320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ounded Rectangle 17"/>
            <p:cNvSpPr/>
            <p:nvPr/>
          </p:nvSpPr>
          <p:spPr>
            <a:xfrm>
              <a:off x="2728570" y="877824"/>
              <a:ext cx="1814170" cy="2505456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8"/>
            <p:cNvSpPr/>
            <p:nvPr/>
          </p:nvSpPr>
          <p:spPr>
            <a:xfrm>
              <a:off x="2728570" y="877824"/>
              <a:ext cx="1814170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838298" y="905256"/>
              <a:ext cx="159471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 ENCODE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801722" y="1207008"/>
              <a:ext cx="1667866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10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numbers → angles</a:t>
              </a:r>
            </a:p>
          </p:txBody>
        </p:sp>
        <p:sp>
          <p:nvSpPr>
            <p:cNvPr id="21" name="Rounded Rectangle 21"/>
            <p:cNvSpPr/>
            <p:nvPr/>
          </p:nvSpPr>
          <p:spPr>
            <a:xfrm>
              <a:off x="3160166" y="1627632"/>
              <a:ext cx="402336" cy="274320"/>
            </a:xfrm>
            <a:prstGeom prst="roundRect">
              <a:avLst>
                <a:gd name="adj" fmla="val 12000"/>
              </a:avLst>
            </a:prstGeom>
            <a:solidFill>
              <a:srgbClr val="FFFFFF"/>
            </a:solidFill>
            <a:ln w="9525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22" name="Rounded Rectangle 22"/>
            <p:cNvSpPr/>
            <p:nvPr/>
          </p:nvSpPr>
          <p:spPr>
            <a:xfrm>
              <a:off x="3708806" y="1627632"/>
              <a:ext cx="402336" cy="274320"/>
            </a:xfrm>
            <a:prstGeom prst="roundRect">
              <a:avLst>
                <a:gd name="adj" fmla="val 12000"/>
              </a:avLst>
            </a:prstGeom>
            <a:solidFill>
              <a:srgbClr val="FFFFFF"/>
            </a:solidFill>
            <a:ln w="9525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2820010" y="2176272"/>
              <a:ext cx="163129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Each feature controls a rotation, encoding data into qubits.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2820010" y="3072384"/>
              <a:ext cx="1631290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prepare</a:t>
              </a:r>
            </a:p>
          </p:txBody>
        </p:sp>
      </p:grpSp>
      <p:grpSp>
        <p:nvGrpSpPr>
          <p:cNvPr id="60" name="PANEL::2">
            <a:extLst>
              <a:ext uri="{FF2B5EF4-FFF2-40B4-BE49-F238E27FC236}">
                <a16:creationId xmlns:a16="http://schemas.microsoft.com/office/drawing/2014/main" id="{E44C23F5-9A14-2C06-BCC0-32DCB85E8981}"/>
              </a:ext>
            </a:extLst>
          </p:cNvPr>
          <p:cNvGrpSpPr/>
          <p:nvPr/>
        </p:nvGrpSpPr>
        <p:grpSpPr>
          <a:xfrm>
            <a:off x="4689043" y="877824"/>
            <a:ext cx="2326234" cy="2505456"/>
            <a:chOff x="4689043" y="877824"/>
            <a:chExt cx="2326234" cy="2505456"/>
          </a:xfrm>
        </p:grpSpPr>
        <p:sp>
          <p:nvSpPr>
            <p:cNvPr id="25" name="Arrow 25"/>
            <p:cNvSpPr/>
            <p:nvPr/>
          </p:nvSpPr>
          <p:spPr>
            <a:xfrm>
              <a:off x="4689043" y="1993392"/>
              <a:ext cx="365760" cy="274320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ounded Rectangle 26"/>
            <p:cNvSpPr/>
            <p:nvPr/>
          </p:nvSpPr>
          <p:spPr>
            <a:xfrm>
              <a:off x="5201107" y="877824"/>
              <a:ext cx="1814170" cy="2505456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Rounded Rectangle 27"/>
            <p:cNvSpPr/>
            <p:nvPr/>
          </p:nvSpPr>
          <p:spPr>
            <a:xfrm>
              <a:off x="5201107" y="877824"/>
              <a:ext cx="1814170" cy="274320"/>
            </a:xfrm>
            <a:prstGeom prst="roundRect">
              <a:avLst>
                <a:gd name="adj" fmla="val 10000"/>
              </a:avLst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5310835" y="905256"/>
              <a:ext cx="159471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  TUNABLE GATES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5274259" y="1207008"/>
              <a:ext cx="1667866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10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knobs</a:t>
              </a:r>
            </a:p>
          </p:txBody>
        </p:sp>
        <p:sp>
          <p:nvSpPr>
            <p:cNvPr id="30" name="Rounded Rectangle 30"/>
            <p:cNvSpPr/>
            <p:nvPr/>
          </p:nvSpPr>
          <p:spPr>
            <a:xfrm>
              <a:off x="5596128" y="1627632"/>
              <a:ext cx="475488" cy="274320"/>
            </a:xfrm>
            <a:prstGeom prst="roundRect">
              <a:avLst>
                <a:gd name="adj" fmla="val 12000"/>
              </a:avLst>
            </a:prstGeom>
            <a:solidFill>
              <a:srgbClr val="FFFFFF"/>
            </a:solidFill>
            <a:ln w="9525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Rz(θ)</a:t>
              </a:r>
            </a:p>
          </p:txBody>
        </p:sp>
        <p:sp>
          <p:nvSpPr>
            <p:cNvPr id="31" name="Rounded Rectangle 31"/>
            <p:cNvSpPr/>
            <p:nvPr/>
          </p:nvSpPr>
          <p:spPr>
            <a:xfrm>
              <a:off x="6163056" y="1627632"/>
              <a:ext cx="475488" cy="274320"/>
            </a:xfrm>
            <a:prstGeom prst="roundRect">
              <a:avLst>
                <a:gd name="adj" fmla="val 12000"/>
              </a:avLst>
            </a:prstGeom>
            <a:solidFill>
              <a:srgbClr val="FFFFFF"/>
            </a:solidFill>
            <a:ln w="9525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Ry(θ)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5292547" y="2176272"/>
              <a:ext cx="163129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Rotation angles θ that training adjusts. These ARE the model's weights.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5292547" y="3072384"/>
              <a:ext cx="1631290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learn</a:t>
              </a:r>
            </a:p>
          </p:txBody>
        </p:sp>
      </p:grpSp>
      <p:grpSp>
        <p:nvGrpSpPr>
          <p:cNvPr id="61" name="PANEL::3">
            <a:extLst>
              <a:ext uri="{FF2B5EF4-FFF2-40B4-BE49-F238E27FC236}">
                <a16:creationId xmlns:a16="http://schemas.microsoft.com/office/drawing/2014/main" id="{C15E351E-066C-A3DC-5BA2-99B1EB9D2FA5}"/>
              </a:ext>
            </a:extLst>
          </p:cNvPr>
          <p:cNvGrpSpPr/>
          <p:nvPr/>
        </p:nvGrpSpPr>
        <p:grpSpPr>
          <a:xfrm>
            <a:off x="7161581" y="877824"/>
            <a:ext cx="2326234" cy="2505456"/>
            <a:chOff x="7161581" y="877824"/>
            <a:chExt cx="2326234" cy="2505456"/>
          </a:xfrm>
        </p:grpSpPr>
        <p:sp>
          <p:nvSpPr>
            <p:cNvPr id="34" name="Arrow 34"/>
            <p:cNvSpPr/>
            <p:nvPr/>
          </p:nvSpPr>
          <p:spPr>
            <a:xfrm>
              <a:off x="7161581" y="1993392"/>
              <a:ext cx="365760" cy="274320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Rounded Rectangle 35"/>
            <p:cNvSpPr/>
            <p:nvPr/>
          </p:nvSpPr>
          <p:spPr>
            <a:xfrm>
              <a:off x="7673645" y="877824"/>
              <a:ext cx="1814170" cy="2505456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Rounded Rectangle 36"/>
            <p:cNvSpPr/>
            <p:nvPr/>
          </p:nvSpPr>
          <p:spPr>
            <a:xfrm>
              <a:off x="7673645" y="877824"/>
              <a:ext cx="1814170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783373" y="905256"/>
              <a:ext cx="159471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  MEASURE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746797" y="1207008"/>
              <a:ext cx="1667866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10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ask the question</a:t>
              </a:r>
            </a:p>
          </p:txBody>
        </p:sp>
        <p:sp>
          <p:nvSpPr>
            <p:cNvPr id="39" name="Oval 39"/>
            <p:cNvSpPr/>
            <p:nvPr/>
          </p:nvSpPr>
          <p:spPr>
            <a:xfrm>
              <a:off x="8361274" y="1572768"/>
              <a:ext cx="438912" cy="438912"/>
            </a:xfrm>
            <a:prstGeom prst="ellipse">
              <a:avLst/>
            </a:prstGeom>
            <a:noFill/>
            <a:ln w="9525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Connector 40"/>
            <p:cNvCxnSpPr/>
            <p:nvPr/>
          </p:nvCxnSpPr>
          <p:spPr>
            <a:xfrm>
              <a:off x="8434426" y="1865376"/>
              <a:ext cx="292608" cy="0"/>
            </a:xfrm>
            <a:prstGeom prst="line">
              <a:avLst/>
            </a:prstGeom>
            <a:ln w="6350">
              <a:solidFill>
                <a:srgbClr val="626D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 41"/>
            <p:cNvCxnSpPr/>
            <p:nvPr/>
          </p:nvCxnSpPr>
          <p:spPr>
            <a:xfrm flipV="1">
              <a:off x="8580730" y="1664208"/>
              <a:ext cx="137160" cy="201168"/>
            </a:xfrm>
            <a:prstGeom prst="line">
              <a:avLst/>
            </a:prstGeom>
            <a:ln w="15875">
              <a:solidFill>
                <a:srgbClr val="2D2E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2"/>
            <p:cNvSpPr txBox="1"/>
            <p:nvPr/>
          </p:nvSpPr>
          <p:spPr>
            <a:xfrm>
              <a:off x="7765085" y="2176272"/>
              <a:ext cx="163129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Run the circuit many times and average what comes out.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765085" y="3072384"/>
              <a:ext cx="1631290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readout</a:t>
              </a:r>
            </a:p>
          </p:txBody>
        </p:sp>
      </p:grpSp>
      <p:grpSp>
        <p:nvGrpSpPr>
          <p:cNvPr id="62" name="PANEL::4">
            <a:extLst>
              <a:ext uri="{FF2B5EF4-FFF2-40B4-BE49-F238E27FC236}">
                <a16:creationId xmlns:a16="http://schemas.microsoft.com/office/drawing/2014/main" id="{92B58D2E-F45B-BAFB-C819-32282971AF5C}"/>
              </a:ext>
            </a:extLst>
          </p:cNvPr>
          <p:cNvGrpSpPr/>
          <p:nvPr/>
        </p:nvGrpSpPr>
        <p:grpSpPr>
          <a:xfrm>
            <a:off x="9634118" y="877824"/>
            <a:ext cx="2326234" cy="2505456"/>
            <a:chOff x="9634118" y="877824"/>
            <a:chExt cx="2326234" cy="2505456"/>
          </a:xfrm>
        </p:grpSpPr>
        <p:sp>
          <p:nvSpPr>
            <p:cNvPr id="44" name="Arrow 44"/>
            <p:cNvSpPr/>
            <p:nvPr/>
          </p:nvSpPr>
          <p:spPr>
            <a:xfrm>
              <a:off x="9634118" y="1993392"/>
              <a:ext cx="365760" cy="274320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ounded Rectangle 45"/>
            <p:cNvSpPr/>
            <p:nvPr/>
          </p:nvSpPr>
          <p:spPr>
            <a:xfrm>
              <a:off x="10146182" y="877824"/>
              <a:ext cx="1814170" cy="2505456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Rounded Rectangle 46"/>
            <p:cNvSpPr/>
            <p:nvPr/>
          </p:nvSpPr>
          <p:spPr>
            <a:xfrm>
              <a:off x="10146182" y="877824"/>
              <a:ext cx="1814170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10255910" y="905256"/>
              <a:ext cx="159471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5.  PREDICTION</a:t>
              </a: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10219334" y="1207008"/>
              <a:ext cx="1667866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10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answer</a:t>
              </a:r>
            </a:p>
          </p:txBody>
        </p:sp>
        <p:sp>
          <p:nvSpPr>
            <p:cNvPr id="49" name="Rectangle 49"/>
            <p:cNvSpPr/>
            <p:nvPr/>
          </p:nvSpPr>
          <p:spPr>
            <a:xfrm>
              <a:off x="10522915" y="1700784"/>
              <a:ext cx="1060704" cy="146304"/>
            </a:xfrm>
            <a:prstGeom prst="rect">
              <a:avLst/>
            </a:prstGeom>
            <a:solidFill>
              <a:srgbClr val="E8E8E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ectangle 50"/>
            <p:cNvSpPr/>
            <p:nvPr/>
          </p:nvSpPr>
          <p:spPr>
            <a:xfrm>
              <a:off x="10522915" y="1700784"/>
              <a:ext cx="786384" cy="146304"/>
            </a:xfrm>
            <a:prstGeom prst="rect">
              <a:avLst/>
            </a:prstGeom>
            <a:solidFill>
              <a:srgbClr val="1BA45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10237622" y="2176272"/>
              <a:ext cx="163129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 number — the model's output, ready for a normal loss function.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10237622" y="3072384"/>
              <a:ext cx="1631290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predict</a:t>
              </a:r>
            </a:p>
          </p:txBody>
        </p:sp>
      </p:grpSp>
      <p:grpSp>
        <p:nvGrpSpPr>
          <p:cNvPr id="63" name="PANEL::5">
            <a:extLst>
              <a:ext uri="{FF2B5EF4-FFF2-40B4-BE49-F238E27FC236}">
                <a16:creationId xmlns:a16="http://schemas.microsoft.com/office/drawing/2014/main" id="{F69AC6DD-6AC0-EDF2-002E-2C87567FBFE2}"/>
              </a:ext>
            </a:extLst>
          </p:cNvPr>
          <p:cNvGrpSpPr/>
          <p:nvPr/>
        </p:nvGrpSpPr>
        <p:grpSpPr>
          <a:xfrm>
            <a:off x="6108192" y="3383280"/>
            <a:ext cx="5303520" cy="713232"/>
            <a:chOff x="6108192" y="3383280"/>
            <a:chExt cx="5303520" cy="713232"/>
          </a:xfrm>
        </p:grpSpPr>
        <p:cxnSp>
          <p:nvCxnSpPr>
            <p:cNvPr id="53" name="Connector 53"/>
            <p:cNvCxnSpPr/>
            <p:nvPr/>
          </p:nvCxnSpPr>
          <p:spPr>
            <a:xfrm>
              <a:off x="11053267" y="3383280"/>
              <a:ext cx="0" cy="420624"/>
            </a:xfrm>
            <a:prstGeom prst="line">
              <a:avLst/>
            </a:prstGeom>
            <a:ln w="1905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or 54"/>
            <p:cNvCxnSpPr/>
            <p:nvPr/>
          </p:nvCxnSpPr>
          <p:spPr>
            <a:xfrm flipH="1">
              <a:off x="6108192" y="3803904"/>
              <a:ext cx="4945075" cy="0"/>
            </a:xfrm>
            <a:prstGeom prst="line">
              <a:avLst/>
            </a:prstGeom>
            <a:ln w="1905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 55"/>
            <p:cNvCxnSpPr/>
            <p:nvPr/>
          </p:nvCxnSpPr>
          <p:spPr>
            <a:xfrm flipV="1">
              <a:off x="6108192" y="3383280"/>
              <a:ext cx="0" cy="420624"/>
            </a:xfrm>
            <a:prstGeom prst="line">
              <a:avLst/>
            </a:prstGeom>
            <a:ln w="19050">
              <a:solidFill>
                <a:srgbClr val="EC2E2E"/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6"/>
            <p:cNvSpPr txBox="1"/>
            <p:nvPr/>
          </p:nvSpPr>
          <p:spPr>
            <a:xfrm>
              <a:off x="6291072" y="3840480"/>
              <a:ext cx="5120640" cy="256032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100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training loop  —  compare with the true answer, then nudge the θ angles</a:t>
              </a:r>
            </a:p>
          </p:txBody>
        </p:sp>
      </p:grpSp>
      <p:sp>
        <p:nvSpPr>
          <p:cNvPr id="57" name="Rounded Rectangle 57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the learning actually happens</a:t>
            </a:r>
          </a:p>
          <a:p>
            <a:pPr marL="228600">
              <a:spcBef>
                <a:spcPts val="200"/>
              </a:spcBef>
              <a:buClr>
                <a:srgbClr val="353585"/>
              </a:buClr>
            </a:pPr>
            <a:r>
              <a:rPr lang="en-US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tunes the angles </a:t>
            </a:r>
            <a:r>
              <a:rPr lang="en-US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r>
              <a:rPr lang="en-US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just as a neural network adjusts its </a:t>
            </a:r>
            <a:r>
              <a:rPr lang="en-US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weights</a:t>
            </a:r>
            <a:r>
              <a:rPr lang="en-US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to improve the model’s predictions.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Quantum models may capture correlations with fewer parameters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6032" y="530352"/>
            <a:ext cx="11704320" cy="274320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potential advantage is a more compact model with fewer trainable parameters.</a:t>
            </a:r>
          </a:p>
        </p:txBody>
      </p:sp>
      <p:grpSp>
        <p:nvGrpSpPr>
          <p:cNvPr id="21" name="PANEL::0">
            <a:extLst>
              <a:ext uri="{FF2B5EF4-FFF2-40B4-BE49-F238E27FC236}">
                <a16:creationId xmlns:a16="http://schemas.microsoft.com/office/drawing/2014/main" id="{0E671AB4-2711-87AF-037B-78FEC4EC1A83}"/>
              </a:ext>
            </a:extLst>
          </p:cNvPr>
          <p:cNvGrpSpPr/>
          <p:nvPr/>
        </p:nvGrpSpPr>
        <p:grpSpPr>
          <a:xfrm>
            <a:off x="256032" y="896112"/>
            <a:ext cx="5760720" cy="1920240"/>
            <a:chOff x="256032" y="896112"/>
            <a:chExt cx="5760720" cy="1920240"/>
          </a:xfrm>
        </p:grpSpPr>
        <p:sp>
          <p:nvSpPr>
            <p:cNvPr id="4" name="Rounded Rectangle 4"/>
            <p:cNvSpPr/>
            <p:nvPr/>
          </p:nvSpPr>
          <p:spPr>
            <a:xfrm>
              <a:off x="256032" y="896112"/>
              <a:ext cx="5760720" cy="1920240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ounded Rectangle 5"/>
            <p:cNvSpPr/>
            <p:nvPr/>
          </p:nvSpPr>
          <p:spPr>
            <a:xfrm>
              <a:off x="256032" y="896112"/>
              <a:ext cx="5760720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365760" y="923544"/>
              <a:ext cx="5541264" cy="219456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CLASSICAL MODEL  (neural net, transformer)</a:t>
              </a:r>
            </a:p>
          </p:txBody>
        </p:sp>
        <p:sp>
          <p:nvSpPr>
            <p:cNvPr id="7" name="Rectangle 7"/>
            <p:cNvSpPr/>
            <p:nvPr/>
          </p:nvSpPr>
          <p:spPr>
            <a:xfrm>
              <a:off x="566928" y="1371600"/>
              <a:ext cx="201168" cy="56692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8"/>
            <p:cNvSpPr/>
            <p:nvPr/>
          </p:nvSpPr>
          <p:spPr>
            <a:xfrm>
              <a:off x="877824" y="1371600"/>
              <a:ext cx="201168" cy="566928"/>
            </a:xfrm>
            <a:prstGeom prst="rect">
              <a:avLst/>
            </a:prstGeom>
            <a:solidFill>
              <a:srgbClr val="C9CBE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9"/>
            <p:cNvSpPr/>
            <p:nvPr/>
          </p:nvSpPr>
          <p:spPr>
            <a:xfrm>
              <a:off x="1188720" y="1371600"/>
              <a:ext cx="201168" cy="566928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499616" y="1371600"/>
              <a:ext cx="201168" cy="566928"/>
            </a:xfrm>
            <a:prstGeom prst="rect">
              <a:avLst/>
            </a:prstGeom>
            <a:solidFill>
              <a:srgbClr val="C9CBE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920240" y="1335024"/>
              <a:ext cx="393192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10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Learns by tuning weights inside matrix multiplies. Every correlation it uses has to be built up explicitly, feature by feature.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2"/>
                <p:cNvSpPr txBox="1"/>
                <p:nvPr/>
              </p:nvSpPr>
              <p:spPr>
                <a:xfrm>
                  <a:off x="402336" y="2286000"/>
                  <a:ext cx="5468112" cy="420624"/>
                </a:xfrm>
                <a:prstGeom prst="rect">
                  <a:avLst/>
                </a:prstGeom>
                <a:noFill/>
              </p:spPr>
              <p:txBody>
                <a:bodyPr wrap="square" lIns="27432" tIns="27432" rIns="27432" bIns="27432" rtlCol="0" anchor="t">
                  <a:noAutofit/>
                </a:bodyPr>
                <a:lstStyle/>
                <a:p>
                  <a:pPr marL="0" indent="0" algn="ctr">
                    <a:buNone/>
                  </a:pPr>
                  <a:r>
                    <a:rPr lang="en-US" sz="1000" b="1" dirty="0">
                      <a:solidFill>
                        <a:srgbClr val="2D2E7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To capture a correlation spread across </a:t>
                  </a:r>
                  <a14:m>
                    <m:oMath xmlns:m="http://schemas.openxmlformats.org/officeDocument/2006/math">
                      <m:r>
                        <a:rPr lang="en-US" sz="1000" b="1" i="1" dirty="0" smtClean="0">
                          <a:solidFill>
                            <a:srgbClr val="2D2E7F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</m:t>
                      </m:r>
                    </m:oMath>
                  </a14:m>
                  <a:r>
                    <a:rPr lang="en-US" sz="1000" b="1" dirty="0">
                      <a:solidFill>
                        <a:srgbClr val="2D2E7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features, the number of parameters can grow explosively.</a:t>
                  </a:r>
                </a:p>
              </p:txBody>
            </p:sp>
          </mc:Choice>
          <mc:Fallback xmlns="">
            <p:sp>
              <p:nvSpPr>
                <p:cNvPr id="12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2336" y="2286000"/>
                  <a:ext cx="5468112" cy="420624"/>
                </a:xfrm>
                <a:prstGeom prst="rect">
                  <a:avLst/>
                </a:prstGeom>
                <a:blipFill>
                  <a:blip r:embed="rId2"/>
                  <a:stretch>
                    <a:fillRect t="-434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PANEL::1">
            <a:extLst>
              <a:ext uri="{FF2B5EF4-FFF2-40B4-BE49-F238E27FC236}">
                <a16:creationId xmlns:a16="http://schemas.microsoft.com/office/drawing/2014/main" id="{3A15E9DC-87A8-9C12-32CA-2A31A0B319F8}"/>
              </a:ext>
            </a:extLst>
          </p:cNvPr>
          <p:cNvGrpSpPr/>
          <p:nvPr/>
        </p:nvGrpSpPr>
        <p:grpSpPr>
          <a:xfrm>
            <a:off x="6199632" y="896112"/>
            <a:ext cx="5760720" cy="1920240"/>
            <a:chOff x="6199632" y="896112"/>
            <a:chExt cx="5760720" cy="1920240"/>
          </a:xfrm>
        </p:grpSpPr>
        <p:sp>
          <p:nvSpPr>
            <p:cNvPr id="13" name="Rounded Rectangle 13"/>
            <p:cNvSpPr/>
            <p:nvPr/>
          </p:nvSpPr>
          <p:spPr>
            <a:xfrm>
              <a:off x="6199632" y="896112"/>
              <a:ext cx="5760720" cy="1920240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ounded Rectangle 14"/>
            <p:cNvSpPr/>
            <p:nvPr/>
          </p:nvSpPr>
          <p:spPr>
            <a:xfrm>
              <a:off x="6199632" y="896112"/>
              <a:ext cx="5760720" cy="274320"/>
            </a:xfrm>
            <a:prstGeom prst="roundRect">
              <a:avLst>
                <a:gd name="adj" fmla="val 10000"/>
              </a:avLst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309360" y="924781"/>
              <a:ext cx="2921569" cy="216982"/>
            </a:xfrm>
            <a:prstGeom prst="rect">
              <a:avLst/>
            </a:prstGeom>
            <a:noFill/>
          </p:spPr>
          <p:txBody>
            <a:bodyPr wrap="none" lIns="27432" tIns="27432" rIns="27432" bIns="27432" rtlCol="0" anchor="ctr">
              <a:sp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QUANTUM MODEL  (parameterized circuit)</a:t>
              </a:r>
            </a:p>
          </p:txBody>
        </p:sp>
        <p:sp>
          <p:nvSpPr>
            <p:cNvPr id="16" name="Oval 16"/>
            <p:cNvSpPr/>
            <p:nvPr/>
          </p:nvSpPr>
          <p:spPr>
            <a:xfrm>
              <a:off x="6547104" y="1508760"/>
              <a:ext cx="274320" cy="274320"/>
            </a:xfrm>
            <a:prstGeom prst="ellipse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7315200" y="1508760"/>
              <a:ext cx="274320" cy="274320"/>
            </a:xfrm>
            <a:prstGeom prst="ellipse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Connector 18"/>
            <p:cNvCxnSpPr/>
            <p:nvPr/>
          </p:nvCxnSpPr>
          <p:spPr>
            <a:xfrm>
              <a:off x="6821424" y="1645920"/>
              <a:ext cx="493776" cy="0"/>
            </a:xfrm>
            <a:prstGeom prst="line">
              <a:avLst/>
            </a:prstGeom>
            <a:ln w="15875">
              <a:solidFill>
                <a:srgbClr val="EC2E2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9"/>
            <p:cNvSpPr txBox="1"/>
            <p:nvPr/>
          </p:nvSpPr>
          <p:spPr>
            <a:xfrm>
              <a:off x="7891272" y="1335024"/>
              <a:ext cx="3931920" cy="82296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10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 qubits carry 2ⁿ amplitudes at once, and entanglement ties them together directly rather than as a product of separate parts.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345936" y="2286000"/>
              <a:ext cx="5468112" cy="420624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same correlation can sit in far fewer tunable angles — if the data really has that structure.</a:t>
              </a:r>
            </a:p>
          </p:txBody>
        </p:sp>
      </p:grpSp>
      <p:sp>
        <p:nvSpPr>
          <p:cNvPr id="36" name="Rounded Rectangle 36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sz="16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takeaway</a:t>
            </a:r>
          </a:p>
          <a:p>
            <a:pPr marL="514350" indent="-285750">
              <a:spcBef>
                <a:spcPts val="200"/>
              </a:spcBef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quantum model is not a faster neural network. It is a different way of writing a function down, one where interference can cancel the wrong answers instead of scoring them one at a time.</a:t>
            </a:r>
          </a:p>
          <a:p>
            <a:pPr marL="514350" indent="-285750">
              <a:spcBef>
                <a:spcPts val="200"/>
              </a:spcBef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bet for ML: 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data’s correlations are naturally quantum, a quantum model captures them in far fewer parameters. If they are not, a classical net is still the right tool.</a:t>
            </a:r>
          </a:p>
        </p:txBody>
      </p:sp>
      <p:grpSp>
        <p:nvGrpSpPr>
          <p:cNvPr id="23" name="PANEL::2">
            <a:extLst>
              <a:ext uri="{FF2B5EF4-FFF2-40B4-BE49-F238E27FC236}">
                <a16:creationId xmlns:a16="http://schemas.microsoft.com/office/drawing/2014/main" id="{87688EDB-EA7C-C5B9-C1B7-CB4093F0D2CF}"/>
              </a:ext>
            </a:extLst>
          </p:cNvPr>
          <p:cNvGrpSpPr/>
          <p:nvPr/>
        </p:nvGrpSpPr>
        <p:grpSpPr>
          <a:xfrm>
            <a:off x="256032" y="2944368"/>
            <a:ext cx="11704320" cy="1298448"/>
            <a:chOff x="256032" y="2944368"/>
            <a:chExt cx="11704320" cy="1298448"/>
          </a:xfrm>
        </p:grpSpPr>
        <p:sp>
          <p:nvSpPr>
            <p:cNvPr id="401" name="Rounded Rectangle 401"/>
            <p:cNvSpPr/>
            <p:nvPr/>
          </p:nvSpPr>
          <p:spPr>
            <a:xfrm>
              <a:off x="256032" y="2944368"/>
              <a:ext cx="11704320" cy="1298448"/>
            </a:xfrm>
            <a:prstGeom prst="roundRect">
              <a:avLst>
                <a:gd name="adj" fmla="val 8000"/>
              </a:avLst>
            </a:prstGeom>
            <a:solidFill>
              <a:srgbClr val="F1F2F6"/>
            </a:solidFill>
            <a:ln w="12700">
              <a:solidFill>
                <a:srgbClr val="35358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2" name="TextBox 402"/>
            <p:cNvSpPr txBox="1"/>
            <p:nvPr/>
          </p:nvSpPr>
          <p:spPr>
            <a:xfrm>
              <a:off x="402336" y="2999232"/>
              <a:ext cx="3108960" cy="237744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105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 qubit we add doubles the space</a:t>
              </a:r>
            </a:p>
          </p:txBody>
        </p:sp>
        <p:sp>
          <p:nvSpPr>
            <p:cNvPr id="403" name="TextBox 403"/>
            <p:cNvSpPr txBox="1"/>
            <p:nvPr/>
          </p:nvSpPr>
          <p:spPr>
            <a:xfrm>
              <a:off x="420624" y="3255264"/>
              <a:ext cx="2523744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qubits</a:t>
              </a:r>
            </a:p>
          </p:txBody>
        </p:sp>
        <p:sp>
          <p:nvSpPr>
            <p:cNvPr id="404" name="TextBox 404"/>
            <p:cNvSpPr txBox="1"/>
            <p:nvPr/>
          </p:nvSpPr>
          <p:spPr>
            <a:xfrm>
              <a:off x="420624" y="3474720"/>
              <a:ext cx="2523744" cy="256032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5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1,024</a:t>
              </a:r>
            </a:p>
          </p:txBody>
        </p:sp>
        <p:sp>
          <p:nvSpPr>
            <p:cNvPr id="405" name="Arrow 405"/>
            <p:cNvSpPr/>
            <p:nvPr/>
          </p:nvSpPr>
          <p:spPr>
            <a:xfrm>
              <a:off x="2962656" y="3438144"/>
              <a:ext cx="237744" cy="201168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6" name="TextBox 406"/>
            <p:cNvSpPr txBox="1"/>
            <p:nvPr/>
          </p:nvSpPr>
          <p:spPr>
            <a:xfrm>
              <a:off x="3255264" y="3255264"/>
              <a:ext cx="2523744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 qubits</a:t>
              </a:r>
            </a:p>
          </p:txBody>
        </p:sp>
        <p:sp>
          <p:nvSpPr>
            <p:cNvPr id="407" name="TextBox 407"/>
            <p:cNvSpPr txBox="1"/>
            <p:nvPr/>
          </p:nvSpPr>
          <p:spPr>
            <a:xfrm>
              <a:off x="3255264" y="3474720"/>
              <a:ext cx="2523744" cy="256032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5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1,048,576</a:t>
              </a:r>
            </a:p>
          </p:txBody>
        </p:sp>
        <p:sp>
          <p:nvSpPr>
            <p:cNvPr id="408" name="Arrow 408"/>
            <p:cNvSpPr/>
            <p:nvPr/>
          </p:nvSpPr>
          <p:spPr>
            <a:xfrm>
              <a:off x="5797296" y="3438144"/>
              <a:ext cx="237744" cy="201168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9" name="TextBox 409"/>
            <p:cNvSpPr txBox="1"/>
            <p:nvPr/>
          </p:nvSpPr>
          <p:spPr>
            <a:xfrm>
              <a:off x="6089904" y="3255264"/>
              <a:ext cx="2523744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qubits</a:t>
              </a:r>
            </a:p>
          </p:txBody>
        </p:sp>
        <p:sp>
          <p:nvSpPr>
            <p:cNvPr id="410" name="TextBox 410"/>
            <p:cNvSpPr txBox="1"/>
            <p:nvPr/>
          </p:nvSpPr>
          <p:spPr>
            <a:xfrm>
              <a:off x="6089904" y="3474720"/>
              <a:ext cx="2523744" cy="256032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50" b="1" dirty="0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10¹⁵</a:t>
              </a:r>
            </a:p>
          </p:txBody>
        </p:sp>
        <p:sp>
          <p:nvSpPr>
            <p:cNvPr id="411" name="TextBox 411"/>
            <p:cNvSpPr txBox="1"/>
            <p:nvPr/>
          </p:nvSpPr>
          <p:spPr>
            <a:xfrm>
              <a:off x="6089904" y="3730752"/>
              <a:ext cx="2523744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quadrillion</a:t>
              </a:r>
            </a:p>
          </p:txBody>
        </p:sp>
        <p:sp>
          <p:nvSpPr>
            <p:cNvPr id="412" name="Arrow 412"/>
            <p:cNvSpPr/>
            <p:nvPr/>
          </p:nvSpPr>
          <p:spPr>
            <a:xfrm>
              <a:off x="8631936" y="3438144"/>
              <a:ext cx="237744" cy="201168"/>
            </a:xfrm>
            <a:prstGeom prst="rightArrow">
              <a:avLst/>
            </a:prstGeom>
            <a:solidFill>
              <a:srgbClr val="BFBFB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3" name="TextBox 413"/>
            <p:cNvSpPr txBox="1"/>
            <p:nvPr/>
          </p:nvSpPr>
          <p:spPr>
            <a:xfrm>
              <a:off x="8924544" y="3255264"/>
              <a:ext cx="2523744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0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300 qubits</a:t>
              </a:r>
            </a:p>
          </p:txBody>
        </p:sp>
        <p:sp>
          <p:nvSpPr>
            <p:cNvPr id="414" name="TextBox 414"/>
            <p:cNvSpPr txBox="1"/>
            <p:nvPr/>
          </p:nvSpPr>
          <p:spPr>
            <a:xfrm>
              <a:off x="8924544" y="3474720"/>
              <a:ext cx="2523744" cy="256032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10⁹⁰</a:t>
              </a:r>
            </a:p>
          </p:txBody>
        </p:sp>
        <p:sp>
          <p:nvSpPr>
            <p:cNvPr id="415" name="TextBox 415"/>
            <p:cNvSpPr txBox="1"/>
            <p:nvPr/>
          </p:nvSpPr>
          <p:spPr>
            <a:xfrm>
              <a:off x="8924544" y="3730752"/>
              <a:ext cx="2523744" cy="182880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85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more than atoms in the universe</a:t>
              </a:r>
            </a:p>
          </p:txBody>
        </p:sp>
        <p:sp>
          <p:nvSpPr>
            <p:cNvPr id="416" name="TextBox 416"/>
            <p:cNvSpPr txBox="1"/>
            <p:nvPr/>
          </p:nvSpPr>
          <p:spPr>
            <a:xfrm>
              <a:off x="402336" y="3931920"/>
              <a:ext cx="11411712" cy="219456"/>
            </a:xfrm>
            <a:prstGeom prst="rect">
              <a:avLst/>
            </a:prstGeom>
            <a:noFill/>
          </p:spPr>
          <p:txBody>
            <a:bodyPr wrap="square" lIns="27432" tIns="27432" rIns="27432" bIns="27432" rtlCol="0" anchor="t">
              <a:noAutofit/>
            </a:bodyPr>
            <a:lstStyle/>
            <a:p>
              <a:pPr marL="0" indent="0" algn="l">
                <a:buNone/>
              </a:pPr>
              <a:r>
                <a:rPr lang="en-US" sz="950" b="1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 that matters for ML:  </a:t>
              </a:r>
              <a:r>
                <a:rPr lang="en-US" sz="9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that space is the model’s capacity — a few hundred tuned angles can match what a classical net needs billions of weights for.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032" y="530352"/>
            <a:ext cx="117043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600" b="1" i="0" dirty="0">
                <a:solidFill>
                  <a:srgbClr val="0B0B0E"/>
                </a:solidFill>
                <a:latin typeface="Arial"/>
              </a:rPr>
              <a:t>A cluster only divides the same work among more machines. Superposition can shrink the problem itself.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56032" y="896112"/>
            <a:ext cx="5760720" cy="1920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256032" y="896112"/>
            <a:ext cx="5760720" cy="274320"/>
          </a:xfrm>
          <a:prstGeom prst="roundRect">
            <a:avLst>
              <a:gd name="adj" fmla="val 14000"/>
            </a:avLst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56032" y="1033271"/>
            <a:ext cx="5760720" cy="137160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65760" y="923544"/>
            <a:ext cx="5541264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FFFFFF"/>
                </a:solidFill>
                <a:latin typeface="Arial"/>
              </a:rPr>
              <a:t>CLASSICAL PARALLELISM   (cluster / supercomputer)</a:t>
            </a:r>
          </a:p>
        </p:txBody>
      </p:sp>
      <p:sp>
        <p:nvSpPr>
          <p:cNvPr id="8" name="Rectangle 7"/>
          <p:cNvSpPr/>
          <p:nvPr/>
        </p:nvSpPr>
        <p:spPr>
          <a:xfrm>
            <a:off x="566928" y="1389888"/>
            <a:ext cx="201168" cy="548640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877824" y="1389888"/>
            <a:ext cx="201168" cy="548640"/>
          </a:xfrm>
          <a:prstGeom prst="rect">
            <a:avLst/>
          </a:prstGeom>
          <a:solidFill>
            <a:srgbClr val="C9CB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188720" y="1389888"/>
            <a:ext cx="201168" cy="548640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499616" y="1389888"/>
            <a:ext cx="201168" cy="548640"/>
          </a:xfrm>
          <a:prstGeom prst="rect">
            <a:avLst/>
          </a:prstGeom>
          <a:solidFill>
            <a:srgbClr val="C9CB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02920" y="1993392"/>
            <a:ext cx="146304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850" b="1" i="0">
                <a:solidFill>
                  <a:srgbClr val="626D77"/>
                </a:solidFill>
                <a:latin typeface="Arial"/>
              </a:rPr>
              <a:t>P processors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120" y="1353312"/>
            <a:ext cx="3749039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1000" b="1" dirty="0">
                <a:solidFill>
                  <a:srgbClr val="0B0B0E"/>
                </a:solidFill>
                <a:latin typeface="Arial"/>
              </a:rPr>
              <a:t>P</a:t>
            </a:r>
            <a:r>
              <a:rPr lang="en-US" sz="1000" b="1" i="0" dirty="0">
                <a:solidFill>
                  <a:srgbClr val="0B0B0E"/>
                </a:solidFill>
                <a:latin typeface="Arial"/>
              </a:rPr>
              <a:t> processors share the same algorithm. Ideally, time ≈ N³/p—faster, but the total work still scales as N³.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2336" y="2304288"/>
            <a:ext cx="5468112" cy="3077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000" b="1" dirty="0">
                <a:solidFill>
                  <a:srgbClr val="2D2E7F"/>
                </a:solidFill>
                <a:latin typeface="Arial"/>
                <a:ea typeface="Arial"/>
                <a:cs typeface="Arial"/>
              </a:rPr>
              <a:t>More hardware lowers elapsed time; it does not turn a cubic algorithm into a quadratic one.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99632" y="896112"/>
            <a:ext cx="5760720" cy="1920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008E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6" name="Rounded Rectangle 15"/>
          <p:cNvSpPr/>
          <p:nvPr/>
        </p:nvSpPr>
        <p:spPr>
          <a:xfrm>
            <a:off x="6199632" y="896112"/>
            <a:ext cx="5760720" cy="274320"/>
          </a:xfrm>
          <a:prstGeom prst="roundRect">
            <a:avLst>
              <a:gd name="adj" fmla="val 14000"/>
            </a:avLst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199632" y="1033271"/>
            <a:ext cx="5760720" cy="137160"/>
          </a:xfrm>
          <a:prstGeom prst="rect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309360" y="923544"/>
            <a:ext cx="5541264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FFFFFF"/>
                </a:solidFill>
                <a:latin typeface="Arial"/>
              </a:rPr>
              <a:t>QUANTUM PARALLELISM   (one register, all branches)</a:t>
            </a:r>
          </a:p>
        </p:txBody>
      </p:sp>
      <p:cxnSp>
        <p:nvCxnSpPr>
          <p:cNvPr id="19" name="Connector 18"/>
          <p:cNvCxnSpPr/>
          <p:nvPr/>
        </p:nvCxnSpPr>
        <p:spPr>
          <a:xfrm flipH="1">
            <a:off x="6684264" y="1499616"/>
            <a:ext cx="283464" cy="164592"/>
          </a:xfrm>
          <a:prstGeom prst="line">
            <a:avLst/>
          </a:prstGeom>
          <a:ln w="15875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 flipH="1">
            <a:off x="6537959" y="1755648"/>
            <a:ext cx="146305" cy="182880"/>
          </a:xfrm>
          <a:prstGeom prst="line">
            <a:avLst/>
          </a:prstGeom>
          <a:ln w="12700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6684264" y="1755648"/>
            <a:ext cx="128015" cy="182880"/>
          </a:xfrm>
          <a:prstGeom prst="line">
            <a:avLst/>
          </a:prstGeom>
          <a:ln w="12700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6967728" y="1499616"/>
            <a:ext cx="265175" cy="164592"/>
          </a:xfrm>
          <a:prstGeom prst="line">
            <a:avLst/>
          </a:prstGeom>
          <a:ln w="15875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 flipH="1">
            <a:off x="7086600" y="1755648"/>
            <a:ext cx="146303" cy="182880"/>
          </a:xfrm>
          <a:prstGeom prst="line">
            <a:avLst/>
          </a:prstGeom>
          <a:ln w="12700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7232903" y="1755648"/>
            <a:ext cx="128017" cy="182880"/>
          </a:xfrm>
          <a:prstGeom prst="line">
            <a:avLst/>
          </a:prstGeom>
          <a:ln w="12700">
            <a:solidFill>
              <a:srgbClr val="008E9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6903720" y="1371600"/>
            <a:ext cx="137160" cy="137160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6629400" y="1645920"/>
            <a:ext cx="118872" cy="118872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7178040" y="1645920"/>
            <a:ext cx="118872" cy="118872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6492240" y="1920240"/>
            <a:ext cx="100584" cy="100584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6766559" y="1920240"/>
            <a:ext cx="100584" cy="100584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7040880" y="1920240"/>
            <a:ext cx="100584" cy="100584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7315200" y="1920240"/>
            <a:ext cx="100584" cy="100584"/>
          </a:xfrm>
          <a:prstGeom prst="ellipse">
            <a:avLst/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355080" y="2103120"/>
            <a:ext cx="15544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850" b="1" i="0">
                <a:solidFill>
                  <a:srgbClr val="626D77"/>
                </a:solidFill>
                <a:latin typeface="Arial"/>
              </a:rPr>
              <a:t>2ⁿ paths at once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55279" y="1353312"/>
            <a:ext cx="3840480" cy="8686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 i="0">
                <a:solidFill>
                  <a:srgbClr val="0B0B0E"/>
                </a:solidFill>
                <a:latin typeface="Arial"/>
              </a:rPr>
              <a:t>n qubits hold 2ⁿ amplitudes; one gate acts on all of them in a single step, and interference concentrates the right answer.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45936" y="2304288"/>
            <a:ext cx="5468112" cy="38404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i="0">
                <a:solidFill>
                  <a:srgbClr val="008E95"/>
                </a:solidFill>
                <a:latin typeface="Arial"/>
              </a:rPr>
              <a:t>Not more workers — a smaller problem: </a:t>
            </a:r>
            <a:r>
              <a:rPr sz="1000" b="1" i="0">
                <a:solidFill>
                  <a:srgbClr val="0B0B0E"/>
                </a:solidFill>
                <a:latin typeface="Arial"/>
              </a:rPr>
              <a:t>an N³ solve → time ~ log N.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256032" y="2944368"/>
            <a:ext cx="11704320" cy="1298448"/>
          </a:xfrm>
          <a:prstGeom prst="roundRect">
            <a:avLst>
              <a:gd name="adj" fmla="val 3000"/>
            </a:avLst>
          </a:prstGeom>
          <a:solidFill>
            <a:srgbClr val="F1F2F6"/>
          </a:solidFill>
          <a:ln w="15875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402336" y="2999232"/>
            <a:ext cx="11338560" cy="2377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>
                <a:solidFill>
                  <a:srgbClr val="2D2E7F"/>
                </a:solidFill>
                <a:latin typeface="Arial"/>
              </a:rPr>
              <a:t>Solving the N×N system inside a kernel SVM, kernel ridge regression, or Gaussian process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549640" y="3227832"/>
            <a:ext cx="3291840" cy="859536"/>
          </a:xfrm>
          <a:prstGeom prst="roundRect">
            <a:avLst>
              <a:gd name="adj" fmla="val 10000"/>
            </a:avLst>
          </a:prstGeom>
          <a:solidFill>
            <a:srgbClr val="E0F1F0"/>
          </a:solidFill>
          <a:ln w="15875">
            <a:solidFill>
              <a:srgbClr val="008E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40080" y="3291840"/>
            <a:ext cx="30175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626D77"/>
                </a:solidFill>
                <a:latin typeface="Arial"/>
              </a:rPr>
              <a:t>1 CPU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080" y="3493008"/>
            <a:ext cx="301752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2D2E7F"/>
                </a:solidFill>
                <a:latin typeface="Arial"/>
              </a:rPr>
              <a:t>10¹⁸ ops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" y="3840480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1" i="1">
                <a:solidFill>
                  <a:srgbClr val="626D77"/>
                </a:solidFill>
                <a:latin typeface="Arial"/>
              </a:rPr>
              <a:t>N³ for N = 10⁶  (Gaussian elimination)</a:t>
            </a:r>
          </a:p>
        </p:txBody>
      </p:sp>
      <p:sp>
        <p:nvSpPr>
          <p:cNvPr id="41" name="Right Arrow 40"/>
          <p:cNvSpPr/>
          <p:nvPr/>
        </p:nvSpPr>
        <p:spPr>
          <a:xfrm>
            <a:off x="3886200" y="3529584"/>
            <a:ext cx="237744" cy="182880"/>
          </a:xfrm>
          <a:prstGeom prst="rightArrow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4617720" y="3291840"/>
            <a:ext cx="30175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626D77"/>
                </a:solidFill>
                <a:latin typeface="Arial"/>
              </a:rPr>
              <a:t>1,000 CPUs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17720" y="3493008"/>
            <a:ext cx="301752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2D2E7F"/>
                </a:solidFill>
                <a:latin typeface="Arial"/>
              </a:rPr>
              <a:t>10¹⁵ ops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17720" y="3840480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1" i="1">
                <a:solidFill>
                  <a:srgbClr val="626D77"/>
                </a:solidFill>
                <a:latin typeface="Arial"/>
              </a:rPr>
              <a:t>N³ ⁄ P — still grows as N³</a:t>
            </a:r>
          </a:p>
        </p:txBody>
      </p:sp>
      <p:sp>
        <p:nvSpPr>
          <p:cNvPr id="45" name="Right Arrow 44"/>
          <p:cNvSpPr/>
          <p:nvPr/>
        </p:nvSpPr>
        <p:spPr>
          <a:xfrm>
            <a:off x="7863840" y="3529584"/>
            <a:ext cx="237744" cy="182880"/>
          </a:xfrm>
          <a:prstGeom prst="rightArrow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TextBox 45"/>
          <p:cNvSpPr txBox="1"/>
          <p:nvPr/>
        </p:nvSpPr>
        <p:spPr>
          <a:xfrm>
            <a:off x="8732520" y="3291840"/>
            <a:ext cx="301752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008E95"/>
                </a:solidFill>
                <a:latin typeface="Arial"/>
              </a:rPr>
              <a:t>1 quantum processor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732520" y="3493008"/>
            <a:ext cx="3017520" cy="2926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700" b="1" i="0">
                <a:solidFill>
                  <a:srgbClr val="008E95"/>
                </a:solidFill>
                <a:latin typeface="Arial"/>
              </a:rPr>
              <a:t>≈ log 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732520" y="3840480"/>
            <a:ext cx="320040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00" b="1" i="1">
                <a:solidFill>
                  <a:srgbClr val="008E95"/>
                </a:solidFill>
                <a:latin typeface="Arial"/>
              </a:rPr>
              <a:t>HHL — for sparse, well-conditioned data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882FA8A-A38D-607D-53A9-62053DC6CD91}"/>
              </a:ext>
            </a:extLst>
          </p:cNvPr>
          <p:cNvGrpSpPr/>
          <p:nvPr/>
        </p:nvGrpSpPr>
        <p:grpSpPr>
          <a:xfrm>
            <a:off x="256032" y="4315968"/>
            <a:ext cx="11704320" cy="1600200"/>
            <a:chOff x="256032" y="4315968"/>
            <a:chExt cx="11704320" cy="1600200"/>
          </a:xfrm>
        </p:grpSpPr>
        <p:sp>
          <p:nvSpPr>
            <p:cNvPr id="49" name="Rounded Rectangle 48"/>
            <p:cNvSpPr/>
            <p:nvPr/>
          </p:nvSpPr>
          <p:spPr>
            <a:xfrm>
              <a:off x="256032" y="4315968"/>
              <a:ext cx="11704320" cy="1600200"/>
            </a:xfrm>
            <a:prstGeom prst="roundRect">
              <a:avLst>
                <a:gd name="adj" fmla="val 4500"/>
              </a:avLst>
            </a:prstGeom>
            <a:solidFill>
              <a:srgbClr val="EDEFF8"/>
            </a:solidFill>
            <a:ln w="19050">
              <a:solidFill>
                <a:srgbClr val="35358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2BF5076-1705-7F8D-C299-EDC5AEF86E88}"/>
                </a:ext>
              </a:extLst>
            </p:cNvPr>
            <p:cNvGrpSpPr/>
            <p:nvPr/>
          </p:nvGrpSpPr>
          <p:grpSpPr>
            <a:xfrm>
              <a:off x="475488" y="4443984"/>
              <a:ext cx="11247120" cy="1380744"/>
              <a:chOff x="475488" y="4443984"/>
              <a:chExt cx="11247120" cy="1380744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475488" y="4443984"/>
                <a:ext cx="1124712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spAutoFit/>
              </a:bodyPr>
              <a:lstStyle/>
              <a:p>
                <a:pPr algn="l">
                  <a:spcAft>
                    <a:spcPts val="600"/>
                  </a:spcAft>
                </a:pPr>
                <a:r>
                  <a:rPr sz="1600" b="1" i="0" dirty="0">
                    <a:solidFill>
                      <a:srgbClr val="2D2E7F"/>
                    </a:solidFill>
                    <a:latin typeface="Arial"/>
                  </a:rPr>
                  <a:t>Why quantum parallelism wins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566928" y="4773168"/>
                <a:ext cx="11109960" cy="105156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sz="1600" b="1" dirty="0">
                    <a:solidFill>
                      <a:srgbClr val="353585"/>
                    </a:solidFill>
                    <a:latin typeface="Arial"/>
                  </a:rPr>
                  <a:t>•  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A cluster shares one N³ job among more machines</a:t>
                </a:r>
                <a:r>
                  <a:rPr lang="en-US" sz="1600" b="1" dirty="0">
                    <a:solidFill>
                      <a:srgbClr val="0B0B0E"/>
                    </a:solidFill>
                    <a:latin typeface="Arial"/>
                  </a:rPr>
                  <a:t>,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 </a:t>
                </a:r>
                <a:r>
                  <a:rPr lang="en-US" sz="1600" b="1" dirty="0">
                    <a:solidFill>
                      <a:srgbClr val="0B0B0E"/>
                    </a:solidFill>
                    <a:latin typeface="Arial"/>
                  </a:rPr>
                  <a:t>but 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the problem stays N³. </a:t>
                </a:r>
                <a:r>
                  <a:rPr sz="1600" b="1" dirty="0">
                    <a:solidFill>
                      <a:srgbClr val="008E95"/>
                    </a:solidFill>
                    <a:latin typeface="Arial"/>
                  </a:rPr>
                  <a:t>Superposition acts on 2ⁿ possibilities in a single step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, and interference turns that into the answer.</a:t>
                </a:r>
              </a:p>
              <a:p>
                <a:pPr>
                  <a:lnSpc>
                    <a:spcPct val="100000"/>
                  </a:lnSpc>
                  <a:spcBef>
                    <a:spcPts val="600"/>
                  </a:spcBef>
                </a:pPr>
                <a:r>
                  <a:rPr sz="1600" b="1" dirty="0">
                    <a:solidFill>
                      <a:srgbClr val="353585"/>
                    </a:solidFill>
                    <a:latin typeface="Arial"/>
                  </a:rPr>
                  <a:t>•  </a:t>
                </a:r>
                <a:r>
                  <a:rPr sz="1600" b="1" dirty="0">
                    <a:solidFill>
                      <a:srgbClr val="008E95"/>
                    </a:solidFill>
                    <a:latin typeface="Arial"/>
                  </a:rPr>
                  <a:t>In ML</a:t>
                </a:r>
                <a:r>
                  <a:rPr sz="1600" b="1" dirty="0">
                    <a:solidFill>
                      <a:srgbClr val="353585"/>
                    </a:solidFill>
                    <a:latin typeface="Arial"/>
                  </a:rPr>
                  <a:t>:  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kernel SVMs, kernel ridge regression and Gaussian processes all invert an N×N matrix — O(N³). Quantum linear-systems (HHL) reach the answer in ~</a:t>
                </a:r>
                <a:r>
                  <a:rPr lang="en-US" sz="1600" b="1" dirty="0">
                    <a:solidFill>
                      <a:srgbClr val="0B0B0E"/>
                    </a:solidFill>
                    <a:latin typeface="Arial"/>
                  </a:rPr>
                  <a:t>l</a:t>
                </a:r>
                <a:r>
                  <a:rPr sz="1600" b="1" dirty="0">
                    <a:solidFill>
                      <a:srgbClr val="0B0B0E"/>
                    </a:solidFill>
                    <a:latin typeface="Arial"/>
                  </a:rPr>
                  <a:t>og N.</a:t>
                </a:r>
              </a:p>
            </p:txBody>
          </p:sp>
        </p:grpSp>
      </p:grpSp>
      <p:sp>
        <p:nvSpPr>
          <p:cNvPr id="52" name="Title 1">
            <a:extLst>
              <a:ext uri="{FF2B5EF4-FFF2-40B4-BE49-F238E27FC236}">
                <a16:creationId xmlns:a16="http://schemas.microsoft.com/office/drawing/2014/main" id="{820D06E1-2369-5045-257A-1769BACB0E00}"/>
              </a:ext>
            </a:extLst>
          </p:cNvPr>
          <p:cNvSpPr txBox="1">
            <a:spLocks/>
          </p:cNvSpPr>
          <p:nvPr/>
        </p:nvSpPr>
        <p:spPr>
          <a:xfrm>
            <a:off x="152400" y="41244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Quantum parallelism changes scaling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45720"/>
            <a:ext cx="11887200" cy="457200"/>
          </a:xfrm>
        </p:spPr>
        <p:txBody>
          <a:bodyPr/>
          <a:lstStyle/>
          <a:p>
            <a:r>
              <a:t>Today quantum cannot train an LLM, but the energy case is the one to watch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6032" y="530352"/>
            <a:ext cx="11704320" cy="301621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ctr"/>
            <a:r>
              <a:rPr sz="1600" b="1" i="0" dirty="0">
                <a:solidFill>
                  <a:srgbClr val="0B0B0E"/>
                </a:solidFill>
                <a:latin typeface="Arial"/>
              </a:rPr>
              <a:t>Measured costs today</a:t>
            </a:r>
            <a:r>
              <a:rPr lang="en-US" sz="1600" b="1" i="0" dirty="0">
                <a:solidFill>
                  <a:srgbClr val="0B0B0E"/>
                </a:solidFill>
                <a:latin typeface="Arial"/>
              </a:rPr>
              <a:t>,</a:t>
            </a:r>
            <a:r>
              <a:rPr sz="1600" b="1" i="0" dirty="0">
                <a:solidFill>
                  <a:srgbClr val="0B0B0E"/>
                </a:solidFill>
                <a:latin typeface="Arial"/>
              </a:rPr>
              <a:t> and what is already proven. </a:t>
            </a:r>
            <a:r>
              <a:rPr sz="1600" b="1" i="0" dirty="0">
                <a:solidFill>
                  <a:srgbClr val="1BA45A"/>
                </a:solidFill>
                <a:latin typeface="Arial"/>
              </a:rPr>
              <a:t>The first quantum win may be an energy win, not a speed one.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56032" y="896112"/>
            <a:ext cx="3776472" cy="228600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256032" y="896112"/>
            <a:ext cx="3776472" cy="274320"/>
          </a:xfrm>
          <a:prstGeom prst="roundRect">
            <a:avLst>
              <a:gd name="adj" fmla="val 10000"/>
            </a:avLst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365760" y="923544"/>
            <a:ext cx="3557015" cy="219456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algn="l"/>
            <a:r>
              <a:rPr sz="1000" b="1" i="0" dirty="0">
                <a:solidFill>
                  <a:srgbClr val="FFFFFF"/>
                </a:solidFill>
                <a:latin typeface="Arial"/>
              </a:rPr>
              <a:t>CLASSICAL:  WHAT AI COSTS TODAY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2336" y="1243584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GPT-3 (175B), one training run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[1]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2336" y="1417320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2D2E7F"/>
                </a:solidFill>
                <a:latin typeface="Arial"/>
              </a:rPr>
              <a:t>1,287 MWh · 552 tCO₂e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457200" y="1673352"/>
            <a:ext cx="3374135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2336" y="1719072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Llama 3.1 family, training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[2]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2336" y="1892807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2D2E7F"/>
                </a:solidFill>
                <a:latin typeface="Arial"/>
              </a:rPr>
              <a:t>39.3M GPU-h · 11,390 tCO₂e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457200" y="2148839"/>
            <a:ext cx="3374135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2336" y="2194560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One Gemini text prompt (median)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[3]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2336" y="2368296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 dirty="0">
                <a:solidFill>
                  <a:srgbClr val="1BA45A"/>
                </a:solidFill>
                <a:latin typeface="Arial"/>
              </a:rPr>
              <a:t>0.24 </a:t>
            </a:r>
            <a:r>
              <a:rPr sz="1150" b="1" i="0" dirty="0" err="1">
                <a:solidFill>
                  <a:srgbClr val="1BA45A"/>
                </a:solidFill>
                <a:latin typeface="Arial"/>
              </a:rPr>
              <a:t>Wh</a:t>
            </a:r>
            <a:r>
              <a:rPr sz="1150" b="1" i="0" dirty="0">
                <a:solidFill>
                  <a:srgbClr val="1BA45A"/>
                </a:solidFill>
                <a:latin typeface="Arial"/>
              </a:rPr>
              <a:t> · 0.03 </a:t>
            </a:r>
            <a:r>
              <a:rPr sz="1150" b="1" i="0" dirty="0" err="1">
                <a:solidFill>
                  <a:srgbClr val="1BA45A"/>
                </a:solidFill>
                <a:latin typeface="Arial"/>
              </a:rPr>
              <a:t>gCO₂e</a:t>
            </a:r>
            <a:endParaRPr sz="1150" b="1" i="0" dirty="0">
              <a:solidFill>
                <a:srgbClr val="1BA45A"/>
              </a:solidFill>
              <a:latin typeface="Arial"/>
            </a:endParaRPr>
          </a:p>
        </p:txBody>
      </p:sp>
      <p:cxnSp>
        <p:nvCxnSpPr>
          <p:cNvPr id="15" name="Connector 14"/>
          <p:cNvCxnSpPr/>
          <p:nvPr/>
        </p:nvCxnSpPr>
        <p:spPr>
          <a:xfrm>
            <a:off x="457200" y="2624328"/>
            <a:ext cx="3374135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2336" y="2670048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All data centres, 2024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[4]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2336" y="2843784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EC2E2E"/>
                </a:solidFill>
                <a:latin typeface="Arial"/>
              </a:rPr>
              <a:t>415 TWh ≈ 1.5% of world power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215384" y="896112"/>
            <a:ext cx="3776472" cy="228600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008E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19" name="Rounded Rectangle 18"/>
          <p:cNvSpPr/>
          <p:nvPr/>
        </p:nvSpPr>
        <p:spPr>
          <a:xfrm>
            <a:off x="4215384" y="896112"/>
            <a:ext cx="3776472" cy="274320"/>
          </a:xfrm>
          <a:prstGeom prst="roundRect">
            <a:avLst>
              <a:gd name="adj" fmla="val 10000"/>
            </a:avLst>
          </a:prstGeom>
          <a:solidFill>
            <a:srgbClr val="008E9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4325112" y="923544"/>
            <a:ext cx="3557015" cy="219456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algn="l"/>
            <a:r>
              <a:rPr sz="1000" b="1" i="0" dirty="0">
                <a:solidFill>
                  <a:srgbClr val="FFFFFF"/>
                </a:solidFill>
                <a:latin typeface="Arial"/>
              </a:rPr>
              <a:t>QUANTUM:  WHAT A QPU COSTS TODAY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61688" y="1243584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One superconducting QPU + cryostat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[5]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61688" y="1417320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008E95"/>
                </a:solidFill>
                <a:latin typeface="Arial"/>
              </a:rPr>
              <a:t>≈ 10–30 kW continuous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4416552" y="1673352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61688" y="1719072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As qubit count grows, power is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[5]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61688" y="1892807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008E95"/>
                </a:solidFill>
                <a:latin typeface="Arial"/>
              </a:rPr>
              <a:t>≈ flat (cryogenics dominates)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4416552" y="2148839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61688" y="2194560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Frontier supercomputer, for scale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[6]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61688" y="2368296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2D2E7F"/>
                </a:solidFill>
                <a:latin typeface="Arial"/>
              </a:rPr>
              <a:t>22.8 MW ≈ 1,000× more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4416552" y="2624328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361688" y="2670048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LLMs ever trained on a QPU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[7]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61688" y="2843784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EC2E2E"/>
                </a:solidFill>
                <a:latin typeface="Arial"/>
              </a:rPr>
              <a:t>none, only small hybrid demos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174736" y="896112"/>
            <a:ext cx="3776472" cy="228600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9050">
            <a:solidFill>
              <a:srgbClr val="1BA45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3" name="Rounded Rectangle 32"/>
          <p:cNvSpPr/>
          <p:nvPr/>
        </p:nvSpPr>
        <p:spPr>
          <a:xfrm>
            <a:off x="8174736" y="896112"/>
            <a:ext cx="3776472" cy="274320"/>
          </a:xfrm>
          <a:prstGeom prst="roundRect">
            <a:avLst>
              <a:gd name="adj" fmla="val 10000"/>
            </a:avLst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8284463" y="923544"/>
            <a:ext cx="3557015" cy="219456"/>
          </a:xfrm>
          <a:prstGeom prst="rect">
            <a:avLst/>
          </a:prstGeom>
          <a:noFill/>
        </p:spPr>
        <p:txBody>
          <a:bodyPr wrap="none" lIns="27432" tIns="27432" rIns="27432" bIns="27432" anchor="ctr">
            <a:spAutoFit/>
          </a:bodyPr>
          <a:lstStyle/>
          <a:p>
            <a:pPr algn="l"/>
            <a:r>
              <a:rPr sz="1000" b="1" i="0" dirty="0">
                <a:solidFill>
                  <a:srgbClr val="FFFFFF"/>
                </a:solidFill>
                <a:latin typeface="Arial"/>
              </a:rPr>
              <a:t>ALREADY PROVEN OR MEASURED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21040" y="1243584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Exponential energy advantage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[8]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21040" y="1417320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1BA45A"/>
                </a:solidFill>
                <a:latin typeface="Arial"/>
              </a:rPr>
              <a:t>proven (Simon’s problem)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8375904" y="1673352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321040" y="1719072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Energetic advantage arrives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[9]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21040" y="1892807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1BA45A"/>
                </a:solidFill>
                <a:latin typeface="Arial"/>
              </a:rPr>
              <a:t>before computational advantage</a:t>
            </a:r>
          </a:p>
        </p:txBody>
      </p:sp>
      <p:cxnSp>
        <p:nvCxnSpPr>
          <p:cNvPr id="40" name="Connector 39"/>
          <p:cNvCxnSpPr/>
          <p:nvPr/>
        </p:nvCxnSpPr>
        <p:spPr>
          <a:xfrm>
            <a:off x="8375904" y="2148839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321040" y="2194560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AI fine-tuning on real hardware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[10]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321040" y="2368296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1BA45A"/>
                </a:solidFill>
                <a:latin typeface="Arial"/>
              </a:rPr>
              <a:t>energy break-even ≈ 34 qubits</a:t>
            </a:r>
          </a:p>
        </p:txBody>
      </p:sp>
      <p:cxnSp>
        <p:nvCxnSpPr>
          <p:cNvPr id="43" name="Connector 42"/>
          <p:cNvCxnSpPr/>
          <p:nvPr/>
        </p:nvCxnSpPr>
        <p:spPr>
          <a:xfrm>
            <a:off x="8375904" y="2624328"/>
            <a:ext cx="3374136" cy="0"/>
          </a:xfrm>
          <a:prstGeom prst="line">
            <a:avLst/>
          </a:prstGeom>
          <a:ln w="9525">
            <a:solidFill>
              <a:srgbClr val="D8DA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321040" y="2670048"/>
            <a:ext cx="3483864" cy="182880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626D77"/>
                </a:solidFill>
                <a:latin typeface="Arial"/>
              </a:rPr>
              <a:t>…and on the same task</a:t>
            </a:r>
            <a:r>
              <a:rPr sz="750" b="1" i="0">
                <a:solidFill>
                  <a:srgbClr val="626D77"/>
                </a:solidFill>
                <a:latin typeface="Arial"/>
              </a:rPr>
              <a:t>  [10]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321040" y="2843784"/>
            <a:ext cx="3483864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150" b="1" i="0">
                <a:solidFill>
                  <a:srgbClr val="2D2E7F"/>
                </a:solidFill>
                <a:latin typeface="Arial"/>
              </a:rPr>
              <a:t>≈24% lower error vs classical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56032" y="3273552"/>
            <a:ext cx="11704320" cy="1060704"/>
          </a:xfrm>
          <a:prstGeom prst="roundRect">
            <a:avLst>
              <a:gd name="adj" fmla="val 8000"/>
            </a:avLst>
          </a:prstGeom>
          <a:solidFill>
            <a:srgbClr val="F1F2F6"/>
          </a:solidFill>
          <a:ln w="12700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402336" y="3319272"/>
            <a:ext cx="11411712" cy="237744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050" b="1" i="0">
                <a:solidFill>
                  <a:srgbClr val="2D2E7F"/>
                </a:solidFill>
                <a:latin typeface="Arial"/>
              </a:rPr>
              <a:t>Where the carbon actually gets saved:  </a:t>
            </a:r>
            <a:r>
              <a:rPr sz="1050" b="1" i="0">
                <a:solidFill>
                  <a:srgbClr val="0B0B0E"/>
                </a:solidFill>
                <a:latin typeface="Arial"/>
              </a:rPr>
              <a:t>the win is fewer operations and fewer parameters, not a faster chip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02336" y="3584448"/>
            <a:ext cx="2788920" cy="201168"/>
          </a:xfrm>
          <a:prstGeom prst="rect">
            <a:avLst/>
          </a:prstGeom>
          <a:noFill/>
        </p:spPr>
        <p:txBody>
          <a:bodyPr wrap="square" lIns="27432" tIns="27432" rIns="27432" bIns="27432" anchor="ctr">
            <a:spAutoFit/>
          </a:bodyPr>
          <a:lstStyle/>
          <a:p>
            <a:pPr algn="l"/>
            <a:r>
              <a:rPr sz="1000" b="1" i="0">
                <a:solidFill>
                  <a:srgbClr val="008E95"/>
                </a:solidFill>
                <a:latin typeface="Arial"/>
              </a:rPr>
              <a:t>Fewer parameters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02336" y="3794760"/>
            <a:ext cx="2788920" cy="530352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0B0B0E"/>
                </a:solidFill>
                <a:latin typeface="Arial"/>
              </a:rPr>
              <a:t>The same correlation can sit in far fewer trainable angles, so there is less model to train.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346704" y="3584448"/>
            <a:ext cx="2788920" cy="201168"/>
          </a:xfrm>
          <a:prstGeom prst="rect">
            <a:avLst/>
          </a:prstGeom>
          <a:noFill/>
        </p:spPr>
        <p:txBody>
          <a:bodyPr wrap="square" lIns="27432" tIns="27432" rIns="27432" bIns="27432" anchor="ctr">
            <a:spAutoFit/>
          </a:bodyPr>
          <a:lstStyle/>
          <a:p>
            <a:pPr algn="l"/>
            <a:r>
              <a:rPr sz="1000" b="1" i="0" dirty="0">
                <a:solidFill>
                  <a:srgbClr val="1BA45A"/>
                </a:solidFill>
                <a:latin typeface="Arial"/>
              </a:rPr>
              <a:t>Exponential vs linear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346704" y="3794760"/>
            <a:ext cx="2788920" cy="530352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0B0B0E"/>
                </a:solidFill>
                <a:latin typeface="Arial"/>
              </a:rPr>
              <a:t>Classical simulation cost grows exponentially with system size; QPU energy grows ≈linearly. [10]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291072" y="3584448"/>
            <a:ext cx="2788920" cy="201168"/>
          </a:xfrm>
          <a:prstGeom prst="rect">
            <a:avLst/>
          </a:prstGeom>
          <a:noFill/>
        </p:spPr>
        <p:txBody>
          <a:bodyPr wrap="square" lIns="27432" tIns="27432" rIns="27432" bIns="27432" anchor="ctr">
            <a:spAutoFit/>
          </a:bodyPr>
          <a:lstStyle/>
          <a:p>
            <a:pPr algn="l"/>
            <a:r>
              <a:rPr sz="1000" b="1" i="0">
                <a:solidFill>
                  <a:srgbClr val="C0561B"/>
                </a:solidFill>
                <a:latin typeface="Arial"/>
              </a:rPr>
              <a:t>Learning from quantum data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291072" y="3794760"/>
            <a:ext cx="2788920" cy="530352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0B0B0E"/>
                </a:solidFill>
                <a:latin typeface="Arial"/>
              </a:rPr>
              <a:t>A quantum learner needed up to 10,000× fewer experiments to predict a system’s properties, demonstrated on 40 qubits. [11]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235440" y="3584448"/>
            <a:ext cx="2788920" cy="201168"/>
          </a:xfrm>
          <a:prstGeom prst="rect">
            <a:avLst/>
          </a:prstGeom>
          <a:noFill/>
        </p:spPr>
        <p:txBody>
          <a:bodyPr wrap="square" lIns="27432" tIns="27432" rIns="27432" bIns="27432" anchor="ctr">
            <a:spAutoFit/>
          </a:bodyPr>
          <a:lstStyle/>
          <a:p>
            <a:pPr algn="l"/>
            <a:r>
              <a:rPr sz="1000" b="1" i="0">
                <a:solidFill>
                  <a:srgbClr val="2D2E7F"/>
                </a:solidFill>
                <a:latin typeface="Arial"/>
              </a:rPr>
              <a:t>Optimization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35440" y="3794760"/>
            <a:ext cx="2788920" cy="530352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900" b="1" i="0">
                <a:solidFill>
                  <a:srgbClr val="0B0B0E"/>
                </a:solidFill>
                <a:latin typeface="Arial"/>
              </a:rPr>
              <a:t>Fewer steps to a solution means less energy-to-solution, even at equal speed. [9]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56032" y="4425695"/>
            <a:ext cx="11704320" cy="1408307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475488" y="4498848"/>
            <a:ext cx="11247120" cy="301621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600" b="1" i="0" dirty="0">
                <a:solidFill>
                  <a:srgbClr val="2D2E7F"/>
                </a:solidFill>
                <a:latin typeface="Arial"/>
              </a:rPr>
              <a:t>The optimistic verdict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5488" y="4754880"/>
            <a:ext cx="11247120" cy="1040285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1600" b="1" i="0" dirty="0">
                <a:solidFill>
                  <a:srgbClr val="0B0B0E"/>
                </a:solidFill>
                <a:latin typeface="Arial"/>
              </a:rPr>
              <a:t>If fault-tolerant machines land on roadmap, the </a:t>
            </a:r>
            <a:r>
              <a:rPr sz="1600" b="1" i="0" dirty="0">
                <a:solidFill>
                  <a:srgbClr val="1BA45A"/>
                </a:solidFill>
                <a:latin typeface="Arial"/>
              </a:rPr>
              <a:t>energy case is stronger than the speed case</a:t>
            </a:r>
            <a:r>
              <a:rPr sz="1600" b="1" i="0" dirty="0">
                <a:solidFill>
                  <a:srgbClr val="0B0B0E"/>
                </a:solidFill>
                <a:latin typeface="Arial"/>
              </a:rPr>
              <a:t>: quantum hardware is thermodynamically cheap and scales flat, while the classical cost of the same problems explodes. The milestone to watch is not a speed record. It is an </a:t>
            </a:r>
            <a:r>
              <a:rPr sz="1600" b="1" i="0" dirty="0">
                <a:solidFill>
                  <a:srgbClr val="1BA45A"/>
                </a:solidFill>
                <a:latin typeface="Arial"/>
              </a:rPr>
              <a:t>energy-to-solution break-even</a:t>
            </a:r>
            <a:r>
              <a:rPr sz="1600" b="1" i="0" dirty="0">
                <a:solidFill>
                  <a:srgbClr val="0B0B0E"/>
                </a:solidFill>
                <a:latin typeface="Arial"/>
              </a:rPr>
              <a:t>, and one has already been measured at ≈34 qubits [10].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78255" y="5934456"/>
            <a:ext cx="11667744" cy="438912"/>
          </a:xfrm>
          <a:prstGeom prst="rect">
            <a:avLst/>
          </a:prstGeom>
          <a:noFill/>
        </p:spPr>
        <p:txBody>
          <a:bodyPr wrap="square" lIns="27432" tIns="27432" rIns="27432" bIns="27432" anchor="t">
            <a:spAutoFit/>
          </a:bodyPr>
          <a:lstStyle/>
          <a:p>
            <a:pPr algn="l"/>
            <a:r>
              <a:rPr sz="750" b="1" i="0" dirty="0">
                <a:solidFill>
                  <a:srgbClr val="626D77"/>
                </a:solidFill>
                <a:latin typeface="Arial"/>
              </a:rPr>
              <a:t>[1] Patterson et al., arXiv:2104.10350 (2021).   [2] Meta, Llama 3.1 model card (2024).   [3] Google Cloud, “Measuring the environmental impact of AI inference” (Aug 2025).   [4] IEA, Energy and AI (2025).   [5] Google Sycamore ≈26 kW; IBM System Two cryostat ≈26 kW; </a:t>
            </a:r>
            <a:r>
              <a:rPr sz="750" b="1" i="0" dirty="0" err="1">
                <a:solidFill>
                  <a:srgbClr val="626D77"/>
                </a:solidFill>
                <a:latin typeface="Arial"/>
              </a:rPr>
              <a:t>Pasqal</a:t>
            </a:r>
            <a:r>
              <a:rPr sz="750" b="1" i="0" dirty="0">
                <a:solidFill>
                  <a:srgbClr val="626D77"/>
                </a:solidFill>
                <a:latin typeface="Arial"/>
              </a:rPr>
              <a:t> neutral-atom ≈7 kW.   [6] TOP500, Nov 2025 (Frontier, 22.78 MW).   [7] no published LLM training on quantum hardware to date.   [8] Meier &amp; Yamasaki, PRX Energy 4, 023008 (2025), theoretical.   [9] Quantum energetic advantage before computational advantage in boson sampling, arXiv:2601.08068.   [10] Energy-to-Solution of quantum fine-tuning of foundational AI models, arXiv:2605.02798 (measured on </a:t>
            </a:r>
            <a:r>
              <a:rPr sz="750" b="1" i="0" dirty="0" err="1">
                <a:solidFill>
                  <a:srgbClr val="626D77"/>
                </a:solidFill>
                <a:latin typeface="Arial"/>
              </a:rPr>
              <a:t>IonQ</a:t>
            </a:r>
            <a:r>
              <a:rPr sz="750" b="1" i="0" dirty="0">
                <a:solidFill>
                  <a:srgbClr val="626D77"/>
                </a:solidFill>
                <a:latin typeface="Arial"/>
              </a:rPr>
              <a:t> Forte Enterprise; break-even is vs classical simulation of the same circuit).   [11] Huang et al., Science 376, 1182 (2022), quantum advantage in learning from experiments.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6776E-EF35-7FBD-4DEF-6A527BC03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NEL::0">
            <a:extLst>
              <a:ext uri="{FF2B5EF4-FFF2-40B4-BE49-F238E27FC236}">
                <a16:creationId xmlns:a16="http://schemas.microsoft.com/office/drawing/2014/main" id="{F0397589-FCBD-7126-614A-383DA508A421}"/>
              </a:ext>
            </a:extLst>
          </p:cNvPr>
          <p:cNvGrpSpPr/>
          <p:nvPr/>
        </p:nvGrpSpPr>
        <p:grpSpPr>
          <a:xfrm>
            <a:off x="201168" y="822960"/>
            <a:ext cx="3819144" cy="1792224"/>
            <a:chOff x="201168" y="822960"/>
            <a:chExt cx="3819144" cy="1792224"/>
          </a:xfrm>
        </p:grpSpPr>
        <p:sp>
          <p:nvSpPr>
            <p:cNvPr id="15" name="Rounded Rectangle 14"/>
            <p:cNvSpPr/>
            <p:nvPr/>
          </p:nvSpPr>
          <p:spPr>
            <a:xfrm>
              <a:off x="201168" y="822960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01168" y="822960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10896" y="851629"/>
              <a:ext cx="2783711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 STATES ARE VECTORS (AMPLITUDES)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0896" y="1143000"/>
              <a:ext cx="3599688" cy="317010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qubit state is a vector  </a:t>
              </a:r>
              <a:r>
                <a:rPr sz="8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|ψ&gt; = α|0&gt; + β|1&gt;</a:t>
              </a:r>
            </a:p>
            <a:p>
              <a:pPr marL="0" indent="0" algn="ctr">
                <a:buNone/>
              </a:pPr>
              <a:r>
                <a:rPr sz="8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Probabilities come from squared amplitudes.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603504" y="1636776"/>
              <a:ext cx="731520" cy="731520"/>
            </a:xfrm>
            <a:prstGeom prst="ellipse">
              <a:avLst/>
            </a:prstGeom>
            <a:noFill/>
            <a:ln w="13970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03504" y="1878177"/>
              <a:ext cx="731520" cy="248716"/>
            </a:xfrm>
            <a:prstGeom prst="ellipse">
              <a:avLst/>
            </a:prstGeom>
            <a:noFill/>
            <a:ln w="8890">
              <a:solidFill>
                <a:srgbClr val="D3D6D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Connector 20"/>
            <p:cNvCxnSpPr/>
            <p:nvPr/>
          </p:nvCxnSpPr>
          <p:spPr>
            <a:xfrm flipV="1">
              <a:off x="969264" y="1636776"/>
              <a:ext cx="0" cy="731520"/>
            </a:xfrm>
            <a:prstGeom prst="line">
              <a:avLst/>
            </a:prstGeom>
            <a:ln w="8890">
              <a:solidFill>
                <a:srgbClr val="D3D6D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 21"/>
            <p:cNvCxnSpPr/>
            <p:nvPr/>
          </p:nvCxnSpPr>
          <p:spPr>
            <a:xfrm>
              <a:off x="603504" y="2002536"/>
              <a:ext cx="731520" cy="0"/>
            </a:xfrm>
            <a:prstGeom prst="line">
              <a:avLst/>
            </a:prstGeom>
            <a:ln w="8890">
              <a:solidFill>
                <a:srgbClr val="D3D6D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 22"/>
            <p:cNvCxnSpPr/>
            <p:nvPr/>
          </p:nvCxnSpPr>
          <p:spPr>
            <a:xfrm flipV="1">
              <a:off x="969264" y="1764792"/>
              <a:ext cx="219456" cy="237744"/>
            </a:xfrm>
            <a:prstGeom prst="line">
              <a:avLst/>
            </a:prstGeom>
            <a:ln w="25400">
              <a:solidFill>
                <a:srgbClr val="2D2E7F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873436" y="1441639"/>
              <a:ext cx="191655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73436" y="2392616"/>
              <a:ext cx="191655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|1&gt;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1229" y="1939263"/>
              <a:ext cx="105093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73917" y="1811246"/>
              <a:ext cx="105093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14531" y="1779968"/>
              <a:ext cx="108299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65376" y="1655064"/>
              <a:ext cx="1188720" cy="146304"/>
            </a:xfrm>
            <a:prstGeom prst="rect">
              <a:avLst/>
            </a:prstGeom>
            <a:solidFill>
              <a:srgbClr val="E6E8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65376" y="1655064"/>
              <a:ext cx="855878" cy="146304"/>
            </a:xfrm>
            <a:prstGeom prst="rect">
              <a:avLst/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118104" y="1638961"/>
              <a:ext cx="520271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80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P(0) = |α|²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865376" y="2039112"/>
              <a:ext cx="1188720" cy="146304"/>
            </a:xfrm>
            <a:prstGeom prst="rect">
              <a:avLst/>
            </a:prstGeom>
            <a:solidFill>
              <a:srgbClr val="E6E8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865376" y="2039112"/>
              <a:ext cx="499262" cy="146304"/>
            </a:xfrm>
            <a:prstGeom prst="rect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118104" y="2023009"/>
              <a:ext cx="520271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P(1) = |β|²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23240" y="2368296"/>
              <a:ext cx="1038041" cy="186205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|α|² + |β|² = 1</a:t>
              </a:r>
              <a:r>
                <a:rPr sz="8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(total)</a:t>
              </a:r>
            </a:p>
          </p:txBody>
        </p:sp>
      </p:grpSp>
      <p:grpSp>
        <p:nvGrpSpPr>
          <p:cNvPr id="3" name="PANEL::1">
            <a:extLst>
              <a:ext uri="{FF2B5EF4-FFF2-40B4-BE49-F238E27FC236}">
                <a16:creationId xmlns:a16="http://schemas.microsoft.com/office/drawing/2014/main" id="{85EF7E02-50C8-126A-DAE8-7E50D5357F6C}"/>
              </a:ext>
            </a:extLst>
          </p:cNvPr>
          <p:cNvGrpSpPr/>
          <p:nvPr/>
        </p:nvGrpSpPr>
        <p:grpSpPr>
          <a:xfrm>
            <a:off x="4184903" y="822960"/>
            <a:ext cx="3819144" cy="1792224"/>
            <a:chOff x="4184903" y="822960"/>
            <a:chExt cx="3819144" cy="1792224"/>
          </a:xfrm>
        </p:grpSpPr>
        <p:sp>
          <p:nvSpPr>
            <p:cNvPr id="36" name="Rounded Rectangle 35"/>
            <p:cNvSpPr/>
            <p:nvPr/>
          </p:nvSpPr>
          <p:spPr>
            <a:xfrm>
              <a:off x="4184903" y="822960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4184903" y="822960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294632" y="851629"/>
              <a:ext cx="1855573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 GATES ARE ROTATIONS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94632" y="1143000"/>
              <a:ext cx="3599688" cy="310854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3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Unitary matrices rotate the state on the Bloch sphere —</a:t>
              </a:r>
            </a:p>
            <a:p>
              <a:pPr marL="0" indent="0" algn="ctr">
                <a:buNone/>
              </a:pPr>
              <a:r>
                <a:rPr sz="83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reversible and total-probability preserving.</a:t>
              </a: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488561" y="1545336"/>
              <a:ext cx="512064" cy="292608"/>
            </a:xfrm>
            <a:prstGeom prst="roundRect">
              <a:avLst>
                <a:gd name="adj" fmla="val 12000"/>
              </a:avLst>
            </a:prstGeom>
            <a:solidFill>
              <a:srgbClr val="EAF6F6"/>
            </a:solidFill>
            <a:ln w="1270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670406" y="1586996"/>
              <a:ext cx="148374" cy="209288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000" b="1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294632" y="1892807"/>
              <a:ext cx="899922" cy="270843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creates</a:t>
              </a:r>
            </a:p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superposition</a:t>
              </a: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388483" y="1545336"/>
              <a:ext cx="512064" cy="292608"/>
            </a:xfrm>
            <a:prstGeom prst="roundRect">
              <a:avLst>
                <a:gd name="adj" fmla="val 12000"/>
              </a:avLst>
            </a:prstGeom>
            <a:solidFill>
              <a:srgbClr val="EAF6F6"/>
            </a:solidFill>
            <a:ln w="1270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574336" y="1586996"/>
              <a:ext cx="140358" cy="209288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000" b="1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194554" y="1892807"/>
              <a:ext cx="899922" cy="270843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bit flip</a:t>
              </a:r>
            </a:p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|0&gt; ↔ |1&gt;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6288404" y="1545336"/>
              <a:ext cx="512064" cy="292608"/>
            </a:xfrm>
            <a:prstGeom prst="roundRect">
              <a:avLst>
                <a:gd name="adj" fmla="val 12000"/>
              </a:avLst>
            </a:prstGeom>
            <a:solidFill>
              <a:srgbClr val="EAF6F6"/>
            </a:solidFill>
            <a:ln w="1270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477463" y="1586996"/>
              <a:ext cx="133946" cy="209288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000" b="1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094475" y="1892807"/>
              <a:ext cx="899922" cy="270843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phase flip</a:t>
              </a:r>
            </a:p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(above/below)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188326" y="1545336"/>
              <a:ext cx="512064" cy="292608"/>
            </a:xfrm>
            <a:prstGeom prst="roundRect">
              <a:avLst>
                <a:gd name="adj" fmla="val 12000"/>
              </a:avLst>
            </a:prstGeom>
            <a:solidFill>
              <a:srgbClr val="EAF6F6"/>
            </a:solidFill>
            <a:ln w="1270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292425" y="1602385"/>
              <a:ext cx="303866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algn="ctr"/>
              <a:r>
                <a:rPr sz="8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Rz(</a:t>
              </a:r>
              <a:r>
                <a:rPr lang="en-US" sz="800" b="1" dirty="0">
                  <a:solidFill>
                    <a:srgbClr val="1BA4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  <a:r>
                <a:rPr sz="8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994397" y="1892807"/>
              <a:ext cx="899922" cy="270843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7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adds phase </a:t>
              </a:r>
              <a:r>
                <a:rPr lang="el-GR" sz="7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  <a:endParaRPr sz="700" b="1" dirty="0">
                <a:solidFill>
                  <a:srgbClr val="626D7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0" indent="0" algn="ctr">
                <a:buNone/>
              </a:pPr>
              <a:r>
                <a:rPr sz="7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(turn on Z)</a:t>
              </a: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4294632" y="2313432"/>
              <a:ext cx="3599688" cy="256032"/>
            </a:xfrm>
            <a:prstGeom prst="roundRect">
              <a:avLst>
                <a:gd name="adj" fmla="val 12000"/>
              </a:avLst>
            </a:prstGeom>
            <a:solidFill>
              <a:srgbClr val="EAF6F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748307" y="2352193"/>
              <a:ext cx="2692340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Unitary   ⇒   reversible </a:t>
              </a:r>
              <a:r>
                <a:rPr lang="en-US" sz="8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</a:t>
              </a:r>
              <a:r>
                <a:rPr sz="800" b="1" dirty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total probability preserved</a:t>
              </a:r>
            </a:p>
          </p:txBody>
        </p:sp>
      </p:grpSp>
      <p:grpSp>
        <p:nvGrpSpPr>
          <p:cNvPr id="4" name="PANEL::2">
            <a:extLst>
              <a:ext uri="{FF2B5EF4-FFF2-40B4-BE49-F238E27FC236}">
                <a16:creationId xmlns:a16="http://schemas.microsoft.com/office/drawing/2014/main" id="{12F8086B-00CC-51F8-11E7-16EABD50E321}"/>
              </a:ext>
            </a:extLst>
          </p:cNvPr>
          <p:cNvGrpSpPr/>
          <p:nvPr/>
        </p:nvGrpSpPr>
        <p:grpSpPr>
          <a:xfrm>
            <a:off x="8168640" y="822960"/>
            <a:ext cx="3819144" cy="1792224"/>
            <a:chOff x="8168640" y="822960"/>
            <a:chExt cx="3819144" cy="1792224"/>
          </a:xfrm>
        </p:grpSpPr>
        <p:sp>
          <p:nvSpPr>
            <p:cNvPr id="54" name="Rounded Rectangle 53"/>
            <p:cNvSpPr/>
            <p:nvPr/>
          </p:nvSpPr>
          <p:spPr>
            <a:xfrm>
              <a:off x="8168640" y="822960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168640" y="822960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278367" y="851629"/>
              <a:ext cx="2908745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  MULTI-QUBIT GATES &amp; ENTANGLEMENT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278367" y="1143000"/>
              <a:ext cx="3599688" cy="186205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CNOT is a two-qubit gate that entangles.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301412" y="1560512"/>
              <a:ext cx="191656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|c&gt;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11832" y="1926272"/>
              <a:ext cx="170816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|t&gt;</a:t>
              </a:r>
            </a:p>
          </p:txBody>
        </p:sp>
        <p:cxnSp>
          <p:nvCxnSpPr>
            <p:cNvPr id="60" name="Connector 59"/>
            <p:cNvCxnSpPr/>
            <p:nvPr/>
          </p:nvCxnSpPr>
          <p:spPr>
            <a:xfrm>
              <a:off x="8580120" y="1645920"/>
              <a:ext cx="795528" cy="0"/>
            </a:xfrm>
            <a:prstGeom prst="line">
              <a:avLst/>
            </a:prstGeom>
            <a:ln w="13970">
              <a:solidFill>
                <a:srgbClr val="0B0B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or 60"/>
            <p:cNvCxnSpPr/>
            <p:nvPr/>
          </p:nvCxnSpPr>
          <p:spPr>
            <a:xfrm>
              <a:off x="8580120" y="2011680"/>
              <a:ext cx="795528" cy="0"/>
            </a:xfrm>
            <a:prstGeom prst="line">
              <a:avLst/>
            </a:prstGeom>
            <a:ln w="13970">
              <a:solidFill>
                <a:srgbClr val="0B0B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61"/>
            <p:cNvSpPr/>
            <p:nvPr/>
          </p:nvSpPr>
          <p:spPr>
            <a:xfrm>
              <a:off x="8918447" y="1600200"/>
              <a:ext cx="91440" cy="91440"/>
            </a:xfrm>
            <a:prstGeom prst="ellipse">
              <a:avLst/>
            </a:prstGeom>
            <a:solidFill>
              <a:srgbClr val="0B0B0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3" name="Connector 62"/>
            <p:cNvCxnSpPr/>
            <p:nvPr/>
          </p:nvCxnSpPr>
          <p:spPr>
            <a:xfrm>
              <a:off x="8964168" y="1645920"/>
              <a:ext cx="0" cy="365760"/>
            </a:xfrm>
            <a:prstGeom prst="line">
              <a:avLst/>
            </a:prstGeom>
            <a:ln w="13970">
              <a:solidFill>
                <a:srgbClr val="0B0B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/>
            <p:cNvSpPr/>
            <p:nvPr/>
          </p:nvSpPr>
          <p:spPr>
            <a:xfrm>
              <a:off x="8872728" y="1920240"/>
              <a:ext cx="182880" cy="182880"/>
            </a:xfrm>
            <a:prstGeom prst="ellipse">
              <a:avLst/>
            </a:prstGeom>
            <a:noFill/>
            <a:ln w="15240">
              <a:solidFill>
                <a:srgbClr val="0B0B0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Connector 64"/>
            <p:cNvCxnSpPr/>
            <p:nvPr/>
          </p:nvCxnSpPr>
          <p:spPr>
            <a:xfrm>
              <a:off x="8872728" y="2011680"/>
              <a:ext cx="182880" cy="0"/>
            </a:xfrm>
            <a:prstGeom prst="line">
              <a:avLst/>
            </a:prstGeom>
            <a:ln w="13970">
              <a:solidFill>
                <a:srgbClr val="0B0B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 65"/>
            <p:cNvCxnSpPr/>
            <p:nvPr/>
          </p:nvCxnSpPr>
          <p:spPr>
            <a:xfrm>
              <a:off x="8964168" y="1920240"/>
              <a:ext cx="0" cy="182880"/>
            </a:xfrm>
            <a:prstGeom prst="line">
              <a:avLst/>
            </a:prstGeom>
            <a:ln w="13970">
              <a:solidFill>
                <a:srgbClr val="0B0B0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10373650" y="1453896"/>
              <a:ext cx="826444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|c t&gt;  →  |c, t⊕c&gt;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447388" y="1581912"/>
              <a:ext cx="678967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|00&gt;  →  |00&gt;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447388" y="1728216"/>
              <a:ext cx="678967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|01&gt;  →  |01&gt;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0447388" y="1874519"/>
              <a:ext cx="678967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|10&gt;  →  </a:t>
              </a:r>
              <a:r>
                <a:rPr sz="80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|11&gt;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447388" y="2020824"/>
              <a:ext cx="678967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|11&gt;  →  </a:t>
              </a:r>
              <a:r>
                <a:rPr sz="80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|10&gt;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321145" y="2240280"/>
              <a:ext cx="1514132" cy="186205"/>
            </a:xfrm>
            <a:prstGeom prst="rect">
              <a:avLst/>
            </a:prstGeom>
            <a:noFill/>
          </p:spPr>
          <p:txBody>
            <a:bodyPr wrap="non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5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Bell state:   (|00&gt; + |11&gt;) / √2</a:t>
              </a:r>
            </a:p>
          </p:txBody>
        </p:sp>
        <p:sp>
          <p:nvSpPr>
            <p:cNvPr id="73" name="Oval 72"/>
            <p:cNvSpPr/>
            <p:nvPr/>
          </p:nvSpPr>
          <p:spPr>
            <a:xfrm>
              <a:off x="9073895" y="2386584"/>
              <a:ext cx="146304" cy="146304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9713976" y="2386584"/>
              <a:ext cx="146304" cy="146304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74"/>
            <p:cNvSpPr/>
            <p:nvPr/>
          </p:nvSpPr>
          <p:spPr>
            <a:xfrm>
              <a:off x="9238488" y="2418588"/>
              <a:ext cx="457200" cy="82296"/>
            </a:xfrm>
            <a:custGeom>
              <a:avLst/>
              <a:gdLst/>
              <a:ahLst/>
              <a:cxnLst/>
              <a:rect l="l" t="t" r="r" b="b"/>
              <a:pathLst>
                <a:path w="457200" h="82296">
                  <a:moveTo>
                    <a:pt x="0" y="41148"/>
                  </a:moveTo>
                  <a:lnTo>
                    <a:pt x="19050" y="12051"/>
                  </a:lnTo>
                  <a:lnTo>
                    <a:pt x="38100" y="0"/>
                  </a:lnTo>
                  <a:lnTo>
                    <a:pt x="57150" y="12051"/>
                  </a:lnTo>
                  <a:lnTo>
                    <a:pt x="76200" y="41148"/>
                  </a:lnTo>
                  <a:lnTo>
                    <a:pt x="95250" y="70244"/>
                  </a:lnTo>
                  <a:lnTo>
                    <a:pt x="114300" y="82296"/>
                  </a:lnTo>
                  <a:lnTo>
                    <a:pt x="133350" y="70244"/>
                  </a:lnTo>
                  <a:lnTo>
                    <a:pt x="152400" y="41148"/>
                  </a:lnTo>
                  <a:lnTo>
                    <a:pt x="171450" y="12051"/>
                  </a:lnTo>
                  <a:lnTo>
                    <a:pt x="190500" y="0"/>
                  </a:lnTo>
                  <a:lnTo>
                    <a:pt x="209550" y="12051"/>
                  </a:lnTo>
                  <a:lnTo>
                    <a:pt x="228600" y="41148"/>
                  </a:lnTo>
                  <a:lnTo>
                    <a:pt x="247650" y="70244"/>
                  </a:lnTo>
                  <a:lnTo>
                    <a:pt x="266700" y="82296"/>
                  </a:lnTo>
                  <a:lnTo>
                    <a:pt x="285750" y="70244"/>
                  </a:lnTo>
                  <a:lnTo>
                    <a:pt x="304800" y="41148"/>
                  </a:lnTo>
                  <a:lnTo>
                    <a:pt x="323850" y="12051"/>
                  </a:lnTo>
                  <a:lnTo>
                    <a:pt x="342900" y="0"/>
                  </a:lnTo>
                  <a:lnTo>
                    <a:pt x="361950" y="12051"/>
                  </a:lnTo>
                  <a:lnTo>
                    <a:pt x="381000" y="41148"/>
                  </a:lnTo>
                  <a:lnTo>
                    <a:pt x="400050" y="70244"/>
                  </a:lnTo>
                  <a:lnTo>
                    <a:pt x="419100" y="82296"/>
                  </a:lnTo>
                  <a:lnTo>
                    <a:pt x="438150" y="70244"/>
                  </a:lnTo>
                  <a:lnTo>
                    <a:pt x="457200" y="41148"/>
                  </a:lnTo>
                </a:path>
              </a:pathLst>
            </a:custGeom>
            <a:noFill/>
            <a:ln w="1778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PANEL::3">
            <a:extLst>
              <a:ext uri="{FF2B5EF4-FFF2-40B4-BE49-F238E27FC236}">
                <a16:creationId xmlns:a16="http://schemas.microsoft.com/office/drawing/2014/main" id="{0ABECBA1-38DA-31F6-6824-0C12C858CFB0}"/>
              </a:ext>
            </a:extLst>
          </p:cNvPr>
          <p:cNvGrpSpPr/>
          <p:nvPr/>
        </p:nvGrpSpPr>
        <p:grpSpPr>
          <a:xfrm>
            <a:off x="201168" y="2670048"/>
            <a:ext cx="3819144" cy="1801368"/>
            <a:chOff x="201168" y="2670048"/>
            <a:chExt cx="3819144" cy="1801368"/>
          </a:xfrm>
        </p:grpSpPr>
        <p:sp>
          <p:nvSpPr>
            <p:cNvPr id="76" name="Rounded Rectangle 75"/>
            <p:cNvSpPr/>
            <p:nvPr/>
          </p:nvSpPr>
          <p:spPr>
            <a:xfrm>
              <a:off x="201168" y="2670048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201168" y="2670048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10896" y="2698717"/>
              <a:ext cx="3080267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  SUPERPOSITION: EVERY OPTION AT ONCE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10896" y="2990087"/>
              <a:ext cx="3599688" cy="178510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Before measurement, the system is a combination of many states.</a:t>
              </a:r>
            </a:p>
          </p:txBody>
        </p:sp>
        <p:sp>
          <p:nvSpPr>
            <p:cNvPr id="80" name="Oval 79"/>
            <p:cNvSpPr/>
            <p:nvPr/>
          </p:nvSpPr>
          <p:spPr>
            <a:xfrm>
              <a:off x="438912" y="3675887"/>
              <a:ext cx="201168" cy="201168"/>
            </a:xfrm>
            <a:prstGeom prst="ellipse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56115" y="3347438"/>
              <a:ext cx="566758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classical bit</a:t>
              </a:r>
            </a:p>
          </p:txBody>
        </p:sp>
        <p:cxnSp>
          <p:nvCxnSpPr>
            <p:cNvPr id="82" name="Connector 81"/>
            <p:cNvCxnSpPr/>
            <p:nvPr/>
          </p:nvCxnSpPr>
          <p:spPr>
            <a:xfrm flipV="1">
              <a:off x="640080" y="3593591"/>
              <a:ext cx="493776" cy="182881"/>
            </a:xfrm>
            <a:prstGeom prst="line">
              <a:avLst/>
            </a:prstGeom>
            <a:ln w="12700">
              <a:solidFill>
                <a:srgbClr val="626D77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or 82"/>
            <p:cNvCxnSpPr/>
            <p:nvPr/>
          </p:nvCxnSpPr>
          <p:spPr>
            <a:xfrm>
              <a:off x="640080" y="3776472"/>
              <a:ext cx="493776" cy="182880"/>
            </a:xfrm>
            <a:prstGeom prst="line">
              <a:avLst/>
            </a:prstGeom>
            <a:ln w="12700">
              <a:solidFill>
                <a:srgbClr val="626D77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>
            <a:xfrm>
              <a:off x="1094237" y="3508184"/>
              <a:ext cx="353558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0  50%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094237" y="3873944"/>
              <a:ext cx="353558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1  50%</a:t>
              </a:r>
            </a:p>
          </p:txBody>
        </p:sp>
        <p:sp>
          <p:nvSpPr>
            <p:cNvPr id="86" name="Oval 85"/>
            <p:cNvSpPr/>
            <p:nvPr/>
          </p:nvSpPr>
          <p:spPr>
            <a:xfrm>
              <a:off x="1965960" y="3465576"/>
              <a:ext cx="621792" cy="621792"/>
            </a:xfrm>
            <a:prstGeom prst="ellipse">
              <a:avLst/>
            </a:prstGeom>
            <a:noFill/>
            <a:ln w="13970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1965960" y="3670767"/>
              <a:ext cx="621792" cy="211409"/>
            </a:xfrm>
            <a:prstGeom prst="ellipse">
              <a:avLst/>
            </a:prstGeom>
            <a:noFill/>
            <a:ln w="8890">
              <a:solidFill>
                <a:srgbClr val="D3D6D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Connector 87"/>
            <p:cNvCxnSpPr/>
            <p:nvPr/>
          </p:nvCxnSpPr>
          <p:spPr>
            <a:xfrm flipV="1">
              <a:off x="2276856" y="3558844"/>
              <a:ext cx="155447" cy="217628"/>
            </a:xfrm>
            <a:prstGeom prst="line">
              <a:avLst/>
            </a:prstGeom>
            <a:ln w="25400">
              <a:solidFill>
                <a:srgbClr val="2D2E7F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/>
            <p:cNvSpPr txBox="1"/>
            <p:nvPr/>
          </p:nvSpPr>
          <p:spPr>
            <a:xfrm>
              <a:off x="2139349" y="3347438"/>
              <a:ext cx="275012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qubit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982255" y="4034688"/>
              <a:ext cx="589200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α|0&gt; + β|1&gt;</a:t>
              </a:r>
            </a:p>
          </p:txBody>
        </p:sp>
        <p:cxnSp>
          <p:nvCxnSpPr>
            <p:cNvPr id="91" name="Connector 90"/>
            <p:cNvCxnSpPr/>
            <p:nvPr/>
          </p:nvCxnSpPr>
          <p:spPr>
            <a:xfrm>
              <a:off x="2624327" y="3776472"/>
              <a:ext cx="365761" cy="0"/>
            </a:xfrm>
            <a:prstGeom prst="line">
              <a:avLst/>
            </a:prstGeom>
            <a:ln w="17780">
              <a:solidFill>
                <a:srgbClr val="2D2E7F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3035808" y="3465575"/>
              <a:ext cx="874775" cy="465769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l">
                <a:buNone/>
              </a:pPr>
              <a:r>
                <a:rPr sz="7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 →</a:t>
              </a:r>
            </a:p>
            <a:p>
              <a:pPr marL="0" indent="0" algn="l">
                <a:spcBef>
                  <a:spcPts val="300"/>
                </a:spcBef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  with |α|²</a:t>
              </a:r>
            </a:p>
            <a:p>
              <a:pPr marL="0" indent="0" algn="l">
                <a:spcBef>
                  <a:spcPts val="200"/>
                </a:spcBef>
                <a:buNone/>
              </a:pPr>
              <a:r>
                <a:rPr sz="75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 with |β|²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310896" y="4288536"/>
              <a:ext cx="3599688" cy="182880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Many possibilities at once.</a:t>
              </a:r>
            </a:p>
          </p:txBody>
        </p:sp>
      </p:grpSp>
      <p:grpSp>
        <p:nvGrpSpPr>
          <p:cNvPr id="6" name="PANEL::4">
            <a:extLst>
              <a:ext uri="{FF2B5EF4-FFF2-40B4-BE49-F238E27FC236}">
                <a16:creationId xmlns:a16="http://schemas.microsoft.com/office/drawing/2014/main" id="{77450A11-B9B5-AC70-0BDA-EB05B811C3EF}"/>
              </a:ext>
            </a:extLst>
          </p:cNvPr>
          <p:cNvGrpSpPr/>
          <p:nvPr/>
        </p:nvGrpSpPr>
        <p:grpSpPr>
          <a:xfrm>
            <a:off x="4184903" y="2670048"/>
            <a:ext cx="3819144" cy="1792224"/>
            <a:chOff x="4184903" y="2670048"/>
            <a:chExt cx="3819144" cy="1792224"/>
          </a:xfrm>
        </p:grpSpPr>
        <p:sp>
          <p:nvSpPr>
            <p:cNvPr id="94" name="Rounded Rectangle 93"/>
            <p:cNvSpPr/>
            <p:nvPr/>
          </p:nvSpPr>
          <p:spPr>
            <a:xfrm>
              <a:off x="4184903" y="2670048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4184903" y="2670048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008E9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294632" y="2698717"/>
              <a:ext cx="3397661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5.  INTERFERENCE: CANCEL WRONG, KEEP RIGHT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294632" y="2990087"/>
              <a:ext cx="3599688" cy="186205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5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amplitudes interfere.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711601" y="3230016"/>
              <a:ext cx="965905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constructively</a:t>
              </a:r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77512" y="3575303"/>
              <a:ext cx="640080" cy="146304"/>
            </a:xfrm>
            <a:custGeom>
              <a:avLst/>
              <a:gdLst/>
              <a:ahLst/>
              <a:cxnLst/>
              <a:rect l="l" t="t" r="r" b="b"/>
              <a:pathLst>
                <a:path w="640080" h="146304">
                  <a:moveTo>
                    <a:pt x="0" y="73152"/>
                  </a:moveTo>
                  <a:lnTo>
                    <a:pt x="26670" y="36576"/>
                  </a:lnTo>
                  <a:lnTo>
                    <a:pt x="53340" y="9801"/>
                  </a:lnTo>
                  <a:lnTo>
                    <a:pt x="80010" y="0"/>
                  </a:lnTo>
                  <a:lnTo>
                    <a:pt x="106679" y="9801"/>
                  </a:lnTo>
                  <a:lnTo>
                    <a:pt x="133350" y="36576"/>
                  </a:lnTo>
                  <a:lnTo>
                    <a:pt x="160020" y="73152"/>
                  </a:lnTo>
                  <a:lnTo>
                    <a:pt x="186690" y="109728"/>
                  </a:lnTo>
                  <a:lnTo>
                    <a:pt x="213360" y="136504"/>
                  </a:lnTo>
                  <a:lnTo>
                    <a:pt x="240030" y="146304"/>
                  </a:lnTo>
                  <a:lnTo>
                    <a:pt x="266700" y="136504"/>
                  </a:lnTo>
                  <a:lnTo>
                    <a:pt x="293369" y="109728"/>
                  </a:lnTo>
                  <a:lnTo>
                    <a:pt x="320039" y="73152"/>
                  </a:lnTo>
                  <a:lnTo>
                    <a:pt x="346710" y="36576"/>
                  </a:lnTo>
                  <a:lnTo>
                    <a:pt x="373380" y="9801"/>
                  </a:lnTo>
                  <a:lnTo>
                    <a:pt x="400050" y="0"/>
                  </a:lnTo>
                  <a:lnTo>
                    <a:pt x="426720" y="9801"/>
                  </a:lnTo>
                  <a:lnTo>
                    <a:pt x="453390" y="36576"/>
                  </a:lnTo>
                  <a:lnTo>
                    <a:pt x="480060" y="73152"/>
                  </a:lnTo>
                  <a:lnTo>
                    <a:pt x="506729" y="109728"/>
                  </a:lnTo>
                  <a:lnTo>
                    <a:pt x="533400" y="136504"/>
                  </a:lnTo>
                  <a:lnTo>
                    <a:pt x="560070" y="146304"/>
                  </a:lnTo>
                  <a:lnTo>
                    <a:pt x="586740" y="136504"/>
                  </a:lnTo>
                  <a:lnTo>
                    <a:pt x="613410" y="109728"/>
                  </a:lnTo>
                  <a:lnTo>
                    <a:pt x="640080" y="73152"/>
                  </a:lnTo>
                </a:path>
              </a:pathLst>
            </a:custGeom>
            <a:noFill/>
            <a:ln w="2032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77512" y="3758183"/>
              <a:ext cx="640080" cy="146304"/>
            </a:xfrm>
            <a:custGeom>
              <a:avLst/>
              <a:gdLst/>
              <a:ahLst/>
              <a:cxnLst/>
              <a:rect l="l" t="t" r="r" b="b"/>
              <a:pathLst>
                <a:path w="640080" h="146304">
                  <a:moveTo>
                    <a:pt x="0" y="73152"/>
                  </a:moveTo>
                  <a:lnTo>
                    <a:pt x="26670" y="36576"/>
                  </a:lnTo>
                  <a:lnTo>
                    <a:pt x="53340" y="9801"/>
                  </a:lnTo>
                  <a:lnTo>
                    <a:pt x="80010" y="0"/>
                  </a:lnTo>
                  <a:lnTo>
                    <a:pt x="106679" y="9801"/>
                  </a:lnTo>
                  <a:lnTo>
                    <a:pt x="133350" y="36576"/>
                  </a:lnTo>
                  <a:lnTo>
                    <a:pt x="160020" y="73152"/>
                  </a:lnTo>
                  <a:lnTo>
                    <a:pt x="186690" y="109728"/>
                  </a:lnTo>
                  <a:lnTo>
                    <a:pt x="213360" y="136504"/>
                  </a:lnTo>
                  <a:lnTo>
                    <a:pt x="240030" y="146304"/>
                  </a:lnTo>
                  <a:lnTo>
                    <a:pt x="266700" y="136504"/>
                  </a:lnTo>
                  <a:lnTo>
                    <a:pt x="293369" y="109728"/>
                  </a:lnTo>
                  <a:lnTo>
                    <a:pt x="320039" y="73152"/>
                  </a:lnTo>
                  <a:lnTo>
                    <a:pt x="346710" y="36576"/>
                  </a:lnTo>
                  <a:lnTo>
                    <a:pt x="373380" y="9801"/>
                  </a:lnTo>
                  <a:lnTo>
                    <a:pt x="400050" y="0"/>
                  </a:lnTo>
                  <a:lnTo>
                    <a:pt x="426720" y="9801"/>
                  </a:lnTo>
                  <a:lnTo>
                    <a:pt x="453390" y="36576"/>
                  </a:lnTo>
                  <a:lnTo>
                    <a:pt x="480060" y="73152"/>
                  </a:lnTo>
                  <a:lnTo>
                    <a:pt x="506729" y="109728"/>
                  </a:lnTo>
                  <a:lnTo>
                    <a:pt x="533400" y="136504"/>
                  </a:lnTo>
                  <a:lnTo>
                    <a:pt x="560070" y="146304"/>
                  </a:lnTo>
                  <a:lnTo>
                    <a:pt x="586740" y="136504"/>
                  </a:lnTo>
                  <a:lnTo>
                    <a:pt x="613410" y="109728"/>
                  </a:lnTo>
                  <a:lnTo>
                    <a:pt x="640080" y="73152"/>
                  </a:lnTo>
                </a:path>
              </a:pathLst>
            </a:custGeom>
            <a:noFill/>
            <a:ln w="20320">
              <a:solidFill>
                <a:srgbClr val="2D2E7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1" name="Connector 100"/>
            <p:cNvCxnSpPr/>
            <p:nvPr/>
          </p:nvCxnSpPr>
          <p:spPr>
            <a:xfrm>
              <a:off x="5163312" y="3739896"/>
              <a:ext cx="182879" cy="0"/>
            </a:xfrm>
            <a:prstGeom prst="line">
              <a:avLst/>
            </a:prstGeom>
            <a:ln w="15240">
              <a:solidFill>
                <a:srgbClr val="626D77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Freeform 101"/>
            <p:cNvSpPr/>
            <p:nvPr/>
          </p:nvSpPr>
          <p:spPr>
            <a:xfrm>
              <a:off x="5460491" y="3593591"/>
              <a:ext cx="502920" cy="292609"/>
            </a:xfrm>
            <a:custGeom>
              <a:avLst/>
              <a:gdLst/>
              <a:ahLst/>
              <a:cxnLst/>
              <a:rect l="l" t="t" r="r" b="b"/>
              <a:pathLst>
                <a:path w="502920" h="292609">
                  <a:moveTo>
                    <a:pt x="0" y="146305"/>
                  </a:moveTo>
                  <a:lnTo>
                    <a:pt x="20955" y="73153"/>
                  </a:lnTo>
                  <a:lnTo>
                    <a:pt x="41910" y="19602"/>
                  </a:lnTo>
                  <a:lnTo>
                    <a:pt x="62865" y="0"/>
                  </a:lnTo>
                  <a:lnTo>
                    <a:pt x="83820" y="19602"/>
                  </a:lnTo>
                  <a:lnTo>
                    <a:pt x="104775" y="73153"/>
                  </a:lnTo>
                  <a:lnTo>
                    <a:pt x="125730" y="146305"/>
                  </a:lnTo>
                  <a:lnTo>
                    <a:pt x="146685" y="219457"/>
                  </a:lnTo>
                  <a:lnTo>
                    <a:pt x="167640" y="273007"/>
                  </a:lnTo>
                  <a:lnTo>
                    <a:pt x="188595" y="292609"/>
                  </a:lnTo>
                  <a:lnTo>
                    <a:pt x="209550" y="273007"/>
                  </a:lnTo>
                  <a:lnTo>
                    <a:pt x="230505" y="219457"/>
                  </a:lnTo>
                  <a:lnTo>
                    <a:pt x="251460" y="146305"/>
                  </a:lnTo>
                  <a:lnTo>
                    <a:pt x="272415" y="73153"/>
                  </a:lnTo>
                  <a:lnTo>
                    <a:pt x="293371" y="19602"/>
                  </a:lnTo>
                  <a:lnTo>
                    <a:pt x="314325" y="0"/>
                  </a:lnTo>
                  <a:lnTo>
                    <a:pt x="335281" y="19602"/>
                  </a:lnTo>
                  <a:lnTo>
                    <a:pt x="356235" y="73153"/>
                  </a:lnTo>
                  <a:lnTo>
                    <a:pt x="377190" y="146305"/>
                  </a:lnTo>
                  <a:lnTo>
                    <a:pt x="398145" y="219457"/>
                  </a:lnTo>
                  <a:lnTo>
                    <a:pt x="419100" y="273007"/>
                  </a:lnTo>
                  <a:lnTo>
                    <a:pt x="440055" y="292609"/>
                  </a:lnTo>
                  <a:lnTo>
                    <a:pt x="461010" y="273007"/>
                  </a:lnTo>
                  <a:lnTo>
                    <a:pt x="481965" y="219457"/>
                  </a:lnTo>
                  <a:lnTo>
                    <a:pt x="502920" y="146305"/>
                  </a:lnTo>
                </a:path>
              </a:pathLst>
            </a:custGeom>
            <a:noFill/>
            <a:ln w="30480">
              <a:solidFill>
                <a:srgbClr val="008E9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4600192" y="4139119"/>
              <a:ext cx="1188723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 dirty="0">
                  <a:solidFill>
                    <a:srgbClr val="1BA4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right answer (reinforced)</a:t>
              </a:r>
            </a:p>
          </p:txBody>
        </p:sp>
        <p:cxnSp>
          <p:nvCxnSpPr>
            <p:cNvPr id="104" name="Connector 103"/>
            <p:cNvCxnSpPr/>
            <p:nvPr/>
          </p:nvCxnSpPr>
          <p:spPr>
            <a:xfrm>
              <a:off x="6094475" y="3300983"/>
              <a:ext cx="0" cy="1060705"/>
            </a:xfrm>
            <a:prstGeom prst="line">
              <a:avLst/>
            </a:prstGeom>
            <a:ln w="10160">
              <a:solidFill>
                <a:srgbClr val="DDDDE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/>
            <p:cNvSpPr txBox="1"/>
            <p:nvPr/>
          </p:nvSpPr>
          <p:spPr>
            <a:xfrm>
              <a:off x="6542703" y="3230016"/>
              <a:ext cx="903389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destructively</a:t>
              </a:r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77355" y="3566159"/>
              <a:ext cx="640081" cy="164592"/>
            </a:xfrm>
            <a:custGeom>
              <a:avLst/>
              <a:gdLst/>
              <a:ahLst/>
              <a:cxnLst/>
              <a:rect l="l" t="t" r="r" b="b"/>
              <a:pathLst>
                <a:path w="640081" h="164592">
                  <a:moveTo>
                    <a:pt x="0" y="82296"/>
                  </a:moveTo>
                  <a:lnTo>
                    <a:pt x="26670" y="41148"/>
                  </a:lnTo>
                  <a:lnTo>
                    <a:pt x="53341" y="11026"/>
                  </a:lnTo>
                  <a:lnTo>
                    <a:pt x="80011" y="0"/>
                  </a:lnTo>
                  <a:lnTo>
                    <a:pt x="106680" y="11026"/>
                  </a:lnTo>
                  <a:lnTo>
                    <a:pt x="133350" y="41148"/>
                  </a:lnTo>
                  <a:lnTo>
                    <a:pt x="160020" y="82296"/>
                  </a:lnTo>
                  <a:lnTo>
                    <a:pt x="186690" y="123444"/>
                  </a:lnTo>
                  <a:lnTo>
                    <a:pt x="213360" y="153567"/>
                  </a:lnTo>
                  <a:lnTo>
                    <a:pt x="240031" y="164592"/>
                  </a:lnTo>
                  <a:lnTo>
                    <a:pt x="266701" y="153567"/>
                  </a:lnTo>
                  <a:lnTo>
                    <a:pt x="293371" y="123444"/>
                  </a:lnTo>
                  <a:lnTo>
                    <a:pt x="320040" y="82296"/>
                  </a:lnTo>
                  <a:lnTo>
                    <a:pt x="346710" y="41148"/>
                  </a:lnTo>
                  <a:lnTo>
                    <a:pt x="373380" y="11026"/>
                  </a:lnTo>
                  <a:lnTo>
                    <a:pt x="400050" y="0"/>
                  </a:lnTo>
                  <a:lnTo>
                    <a:pt x="426720" y="11026"/>
                  </a:lnTo>
                  <a:lnTo>
                    <a:pt x="453391" y="41148"/>
                  </a:lnTo>
                  <a:lnTo>
                    <a:pt x="480061" y="82296"/>
                  </a:lnTo>
                  <a:lnTo>
                    <a:pt x="506730" y="123444"/>
                  </a:lnTo>
                  <a:lnTo>
                    <a:pt x="533400" y="153567"/>
                  </a:lnTo>
                  <a:lnTo>
                    <a:pt x="560070" y="164592"/>
                  </a:lnTo>
                  <a:lnTo>
                    <a:pt x="586740" y="153567"/>
                  </a:lnTo>
                  <a:lnTo>
                    <a:pt x="613410" y="123444"/>
                  </a:lnTo>
                  <a:lnTo>
                    <a:pt x="640081" y="82296"/>
                  </a:lnTo>
                </a:path>
              </a:pathLst>
            </a:custGeom>
            <a:noFill/>
            <a:ln w="2032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77355" y="3749039"/>
              <a:ext cx="640081" cy="164592"/>
            </a:xfrm>
            <a:custGeom>
              <a:avLst/>
              <a:gdLst/>
              <a:ahLst/>
              <a:cxnLst/>
              <a:rect l="l" t="t" r="r" b="b"/>
              <a:pathLst>
                <a:path w="640081" h="164592">
                  <a:moveTo>
                    <a:pt x="0" y="82296"/>
                  </a:moveTo>
                  <a:lnTo>
                    <a:pt x="26670" y="41148"/>
                  </a:lnTo>
                  <a:lnTo>
                    <a:pt x="53341" y="11026"/>
                  </a:lnTo>
                  <a:lnTo>
                    <a:pt x="80011" y="0"/>
                  </a:lnTo>
                  <a:lnTo>
                    <a:pt x="106680" y="11026"/>
                  </a:lnTo>
                  <a:lnTo>
                    <a:pt x="133350" y="41148"/>
                  </a:lnTo>
                  <a:lnTo>
                    <a:pt x="160020" y="82296"/>
                  </a:lnTo>
                  <a:lnTo>
                    <a:pt x="186690" y="123444"/>
                  </a:lnTo>
                  <a:lnTo>
                    <a:pt x="213360" y="153567"/>
                  </a:lnTo>
                  <a:lnTo>
                    <a:pt x="240031" y="164592"/>
                  </a:lnTo>
                  <a:lnTo>
                    <a:pt x="266701" y="153567"/>
                  </a:lnTo>
                  <a:lnTo>
                    <a:pt x="293371" y="123444"/>
                  </a:lnTo>
                  <a:lnTo>
                    <a:pt x="320040" y="82296"/>
                  </a:lnTo>
                  <a:lnTo>
                    <a:pt x="346710" y="41148"/>
                  </a:lnTo>
                  <a:lnTo>
                    <a:pt x="373380" y="11026"/>
                  </a:lnTo>
                  <a:lnTo>
                    <a:pt x="400050" y="0"/>
                  </a:lnTo>
                  <a:lnTo>
                    <a:pt x="426720" y="11026"/>
                  </a:lnTo>
                  <a:lnTo>
                    <a:pt x="453391" y="41148"/>
                  </a:lnTo>
                  <a:lnTo>
                    <a:pt x="480061" y="82296"/>
                  </a:lnTo>
                  <a:lnTo>
                    <a:pt x="506730" y="123444"/>
                  </a:lnTo>
                  <a:lnTo>
                    <a:pt x="533400" y="153567"/>
                  </a:lnTo>
                  <a:lnTo>
                    <a:pt x="560070" y="164592"/>
                  </a:lnTo>
                  <a:lnTo>
                    <a:pt x="586740" y="153567"/>
                  </a:lnTo>
                  <a:lnTo>
                    <a:pt x="613410" y="123444"/>
                  </a:lnTo>
                  <a:lnTo>
                    <a:pt x="640081" y="82296"/>
                  </a:lnTo>
                </a:path>
              </a:pathLst>
            </a:custGeom>
            <a:noFill/>
            <a:ln w="20320">
              <a:solidFill>
                <a:srgbClr val="2D2E7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8" name="Connector 107"/>
            <p:cNvCxnSpPr/>
            <p:nvPr/>
          </p:nvCxnSpPr>
          <p:spPr>
            <a:xfrm>
              <a:off x="6963155" y="3739896"/>
              <a:ext cx="182881" cy="0"/>
            </a:xfrm>
            <a:prstGeom prst="line">
              <a:avLst/>
            </a:prstGeom>
            <a:ln w="15240">
              <a:solidFill>
                <a:srgbClr val="626D77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or 108"/>
            <p:cNvCxnSpPr/>
            <p:nvPr/>
          </p:nvCxnSpPr>
          <p:spPr>
            <a:xfrm>
              <a:off x="7301483" y="3739896"/>
              <a:ext cx="484632" cy="0"/>
            </a:xfrm>
            <a:prstGeom prst="line">
              <a:avLst/>
            </a:prstGeom>
            <a:ln w="25400">
              <a:solidFill>
                <a:srgbClr val="626D7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6392021" y="4139119"/>
              <a:ext cx="1204753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wrong answer (canceled)</a:t>
              </a:r>
            </a:p>
          </p:txBody>
        </p:sp>
      </p:grpSp>
      <p:grpSp>
        <p:nvGrpSpPr>
          <p:cNvPr id="7" name="PANEL::5">
            <a:extLst>
              <a:ext uri="{FF2B5EF4-FFF2-40B4-BE49-F238E27FC236}">
                <a16:creationId xmlns:a16="http://schemas.microsoft.com/office/drawing/2014/main" id="{B2608683-CC71-B551-570D-99FE2EA964E3}"/>
              </a:ext>
            </a:extLst>
          </p:cNvPr>
          <p:cNvGrpSpPr/>
          <p:nvPr/>
        </p:nvGrpSpPr>
        <p:grpSpPr>
          <a:xfrm>
            <a:off x="8168640" y="2670048"/>
            <a:ext cx="3819144" cy="1792224"/>
            <a:chOff x="8168640" y="2670048"/>
            <a:chExt cx="3819144" cy="1792224"/>
          </a:xfrm>
        </p:grpSpPr>
        <p:sp>
          <p:nvSpPr>
            <p:cNvPr id="111" name="Rounded Rectangle 110"/>
            <p:cNvSpPr/>
            <p:nvPr/>
          </p:nvSpPr>
          <p:spPr>
            <a:xfrm>
              <a:off x="8168640" y="2670048"/>
              <a:ext cx="3819144" cy="179222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Rounded Rectangle 111"/>
            <p:cNvSpPr/>
            <p:nvPr/>
          </p:nvSpPr>
          <p:spPr>
            <a:xfrm>
              <a:off x="8168640" y="2670048"/>
              <a:ext cx="3819144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278367" y="2698717"/>
              <a:ext cx="2807756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  THE SPEEDUP: MANY PATHS AT ONCE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8278367" y="2990087"/>
              <a:ext cx="3599688" cy="310896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Quantum explores exponentially many paths in parallel</a:t>
              </a:r>
            </a:p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using superposition and interference.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627209" y="3361879"/>
              <a:ext cx="1102161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classical: one at a time</a:t>
              </a:r>
            </a:p>
          </p:txBody>
        </p:sp>
        <p:cxnSp>
          <p:nvCxnSpPr>
            <p:cNvPr id="116" name="Connector 115"/>
            <p:cNvCxnSpPr/>
            <p:nvPr/>
          </p:nvCxnSpPr>
          <p:spPr>
            <a:xfrm flipH="1">
              <a:off x="8858250" y="3648455"/>
              <a:ext cx="320040" cy="274320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or 116"/>
            <p:cNvCxnSpPr/>
            <p:nvPr/>
          </p:nvCxnSpPr>
          <p:spPr>
            <a:xfrm flipH="1">
              <a:off x="8693658" y="3922775"/>
              <a:ext cx="164592" cy="274321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/>
            <p:cNvSpPr/>
            <p:nvPr/>
          </p:nvSpPr>
          <p:spPr>
            <a:xfrm>
              <a:off x="8652510" y="4155948"/>
              <a:ext cx="82296" cy="82296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9" name="Connector 118"/>
            <p:cNvCxnSpPr/>
            <p:nvPr/>
          </p:nvCxnSpPr>
          <p:spPr>
            <a:xfrm>
              <a:off x="8858250" y="3922775"/>
              <a:ext cx="164592" cy="274321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Oval 119"/>
            <p:cNvSpPr/>
            <p:nvPr/>
          </p:nvSpPr>
          <p:spPr>
            <a:xfrm>
              <a:off x="8981694" y="4155948"/>
              <a:ext cx="82296" cy="82296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8812530" y="3877055"/>
              <a:ext cx="91440" cy="91440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2" name="Connector 121"/>
            <p:cNvCxnSpPr/>
            <p:nvPr/>
          </p:nvCxnSpPr>
          <p:spPr>
            <a:xfrm>
              <a:off x="9178290" y="3648455"/>
              <a:ext cx="320040" cy="274320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ctor 122"/>
            <p:cNvCxnSpPr/>
            <p:nvPr/>
          </p:nvCxnSpPr>
          <p:spPr>
            <a:xfrm flipH="1">
              <a:off x="9333738" y="3922775"/>
              <a:ext cx="164592" cy="274321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Oval 123"/>
            <p:cNvSpPr/>
            <p:nvPr/>
          </p:nvSpPr>
          <p:spPr>
            <a:xfrm>
              <a:off x="9292590" y="4155948"/>
              <a:ext cx="82296" cy="82296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5" name="Connector 124"/>
            <p:cNvCxnSpPr/>
            <p:nvPr/>
          </p:nvCxnSpPr>
          <p:spPr>
            <a:xfrm>
              <a:off x="9498330" y="3922775"/>
              <a:ext cx="164592" cy="274321"/>
            </a:xfrm>
            <a:prstGeom prst="line">
              <a:avLst/>
            </a:prstGeom>
            <a:ln w="12700">
              <a:solidFill>
                <a:srgbClr val="EC2E2E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Oval 125"/>
            <p:cNvSpPr/>
            <p:nvPr/>
          </p:nvSpPr>
          <p:spPr>
            <a:xfrm>
              <a:off x="9621774" y="4155948"/>
              <a:ext cx="82296" cy="82296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9452609" y="3877055"/>
              <a:ext cx="91440" cy="91440"/>
            </a:xfrm>
            <a:prstGeom prst="ellipse">
              <a:avLst/>
            </a:prstGeom>
            <a:noFill/>
            <a:ln w="1270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9132569" y="3602735"/>
              <a:ext cx="91440" cy="91440"/>
            </a:xfrm>
            <a:prstGeom prst="ellipse">
              <a:avLst/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8963038" y="4239703"/>
              <a:ext cx="430503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2ⁿ paths</a:t>
              </a:r>
            </a:p>
          </p:txBody>
        </p:sp>
        <p:cxnSp>
          <p:nvCxnSpPr>
            <p:cNvPr id="130" name="Connector 129"/>
            <p:cNvCxnSpPr/>
            <p:nvPr/>
          </p:nvCxnSpPr>
          <p:spPr>
            <a:xfrm>
              <a:off x="10078212" y="3392423"/>
              <a:ext cx="0" cy="969265"/>
            </a:xfrm>
            <a:prstGeom prst="line">
              <a:avLst/>
            </a:prstGeom>
            <a:ln w="10160">
              <a:solidFill>
                <a:srgbClr val="DDDDE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Box 130"/>
            <p:cNvSpPr txBox="1"/>
            <p:nvPr/>
          </p:nvSpPr>
          <p:spPr>
            <a:xfrm>
              <a:off x="10481555" y="3361879"/>
              <a:ext cx="993157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quantum: all at once</a:t>
              </a:r>
            </a:p>
          </p:txBody>
        </p:sp>
        <p:cxnSp>
          <p:nvCxnSpPr>
            <p:cNvPr id="132" name="Connector 131"/>
            <p:cNvCxnSpPr/>
            <p:nvPr/>
          </p:nvCxnSpPr>
          <p:spPr>
            <a:xfrm flipH="1">
              <a:off x="11206734" y="3922775"/>
              <a:ext cx="228600" cy="253406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Connector 132"/>
            <p:cNvCxnSpPr/>
            <p:nvPr/>
          </p:nvCxnSpPr>
          <p:spPr>
            <a:xfrm flipH="1">
              <a:off x="10749534" y="3922775"/>
              <a:ext cx="685800" cy="253406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or 133"/>
            <p:cNvCxnSpPr/>
            <p:nvPr/>
          </p:nvCxnSpPr>
          <p:spPr>
            <a:xfrm flipH="1">
              <a:off x="10520934" y="3922775"/>
              <a:ext cx="914400" cy="0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ctor 134"/>
            <p:cNvCxnSpPr/>
            <p:nvPr/>
          </p:nvCxnSpPr>
          <p:spPr>
            <a:xfrm flipH="1" flipV="1">
              <a:off x="10749534" y="3669370"/>
              <a:ext cx="685800" cy="253405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ctor 135"/>
            <p:cNvCxnSpPr/>
            <p:nvPr/>
          </p:nvCxnSpPr>
          <p:spPr>
            <a:xfrm flipH="1" flipV="1">
              <a:off x="11206734" y="3669370"/>
              <a:ext cx="228600" cy="253405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or 136"/>
            <p:cNvCxnSpPr/>
            <p:nvPr/>
          </p:nvCxnSpPr>
          <p:spPr>
            <a:xfrm flipH="1">
              <a:off x="10749534" y="4176181"/>
              <a:ext cx="457200" cy="0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onnector 137"/>
            <p:cNvCxnSpPr/>
            <p:nvPr/>
          </p:nvCxnSpPr>
          <p:spPr>
            <a:xfrm flipH="1" flipV="1">
              <a:off x="10520934" y="3922775"/>
              <a:ext cx="685800" cy="253406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Connector 138"/>
            <p:cNvCxnSpPr/>
            <p:nvPr/>
          </p:nvCxnSpPr>
          <p:spPr>
            <a:xfrm flipH="1" flipV="1">
              <a:off x="10749534" y="3669370"/>
              <a:ext cx="457200" cy="506811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or 139"/>
            <p:cNvCxnSpPr/>
            <p:nvPr/>
          </p:nvCxnSpPr>
          <p:spPr>
            <a:xfrm flipV="1">
              <a:off x="11206734" y="3669370"/>
              <a:ext cx="0" cy="506811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or 140"/>
            <p:cNvCxnSpPr/>
            <p:nvPr/>
          </p:nvCxnSpPr>
          <p:spPr>
            <a:xfrm flipH="1" flipV="1">
              <a:off x="10520934" y="3922775"/>
              <a:ext cx="228600" cy="253406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ctor 141"/>
            <p:cNvCxnSpPr/>
            <p:nvPr/>
          </p:nvCxnSpPr>
          <p:spPr>
            <a:xfrm flipV="1">
              <a:off x="10749534" y="3669370"/>
              <a:ext cx="0" cy="506811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or 142"/>
            <p:cNvCxnSpPr/>
            <p:nvPr/>
          </p:nvCxnSpPr>
          <p:spPr>
            <a:xfrm flipV="1">
              <a:off x="10749534" y="3669370"/>
              <a:ext cx="457200" cy="506811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or 143"/>
            <p:cNvCxnSpPr/>
            <p:nvPr/>
          </p:nvCxnSpPr>
          <p:spPr>
            <a:xfrm flipV="1">
              <a:off x="10520934" y="3669370"/>
              <a:ext cx="228600" cy="253405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nector 144"/>
            <p:cNvCxnSpPr/>
            <p:nvPr/>
          </p:nvCxnSpPr>
          <p:spPr>
            <a:xfrm flipV="1">
              <a:off x="10520934" y="3669370"/>
              <a:ext cx="685800" cy="253405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ctor 145"/>
            <p:cNvCxnSpPr/>
            <p:nvPr/>
          </p:nvCxnSpPr>
          <p:spPr>
            <a:xfrm>
              <a:off x="10749534" y="3669370"/>
              <a:ext cx="457200" cy="0"/>
            </a:xfrm>
            <a:prstGeom prst="line">
              <a:avLst/>
            </a:prstGeom>
            <a:ln w="6350">
              <a:solidFill>
                <a:srgbClr val="BFD3E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Oval 146"/>
            <p:cNvSpPr/>
            <p:nvPr/>
          </p:nvSpPr>
          <p:spPr>
            <a:xfrm>
              <a:off x="11394186" y="3881627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11165586" y="4135033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10708386" y="4135033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10479786" y="3881627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Oval 150"/>
            <p:cNvSpPr/>
            <p:nvPr/>
          </p:nvSpPr>
          <p:spPr>
            <a:xfrm>
              <a:off x="10708386" y="3628222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Oval 151"/>
            <p:cNvSpPr/>
            <p:nvPr/>
          </p:nvSpPr>
          <p:spPr>
            <a:xfrm>
              <a:off x="11165586" y="3628222"/>
              <a:ext cx="82296" cy="82296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10524035" y="4239703"/>
              <a:ext cx="908198" cy="170816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2ⁿ paths in parallel</a:t>
              </a:r>
            </a:p>
          </p:txBody>
        </p:sp>
      </p:grpSp>
      <p:grpSp>
        <p:nvGrpSpPr>
          <p:cNvPr id="8" name="PANEL::6">
            <a:extLst>
              <a:ext uri="{FF2B5EF4-FFF2-40B4-BE49-F238E27FC236}">
                <a16:creationId xmlns:a16="http://schemas.microsoft.com/office/drawing/2014/main" id="{2F48FA59-9C1B-F5AB-72B4-7A3AD71C843E}"/>
              </a:ext>
            </a:extLst>
          </p:cNvPr>
          <p:cNvGrpSpPr/>
          <p:nvPr/>
        </p:nvGrpSpPr>
        <p:grpSpPr>
          <a:xfrm>
            <a:off x="201168" y="4517136"/>
            <a:ext cx="5811012" cy="1517904"/>
            <a:chOff x="201168" y="4517136"/>
            <a:chExt cx="5811012" cy="1517904"/>
          </a:xfrm>
        </p:grpSpPr>
        <p:sp>
          <p:nvSpPr>
            <p:cNvPr id="154" name="Rounded Rectangle 153"/>
            <p:cNvSpPr/>
            <p:nvPr/>
          </p:nvSpPr>
          <p:spPr>
            <a:xfrm>
              <a:off x="201168" y="4517136"/>
              <a:ext cx="5811012" cy="151790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EC2E2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Rounded Rectangle 154"/>
            <p:cNvSpPr/>
            <p:nvPr/>
          </p:nvSpPr>
          <p:spPr>
            <a:xfrm>
              <a:off x="201168" y="4517136"/>
              <a:ext cx="5811012" cy="274320"/>
            </a:xfrm>
            <a:prstGeom prst="roundRect">
              <a:avLst>
                <a:gd name="adj" fmla="val 10000"/>
              </a:avLst>
            </a:prstGeom>
            <a:solidFill>
              <a:srgbClr val="EC2E2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310896" y="4545805"/>
              <a:ext cx="3854517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7.  ENTANGLEMENT: CORRELATION BEYOND CLASSICAL</a:t>
              </a: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310896" y="4837176"/>
              <a:ext cx="2795777" cy="295466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l">
                <a:buNone/>
              </a:pPr>
              <a:r>
                <a:rPr sz="78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Entangled qubits are linked: measuring one</a:t>
              </a:r>
            </a:p>
            <a:p>
              <a:pPr marL="0" indent="0" algn="l">
                <a:buNone/>
              </a:pPr>
              <a:r>
                <a:rPr sz="78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instantly affects the other, any distance.</a:t>
              </a:r>
            </a:p>
          </p:txBody>
        </p:sp>
        <p:sp>
          <p:nvSpPr>
            <p:cNvPr id="158" name="Oval 157"/>
            <p:cNvSpPr/>
            <p:nvPr/>
          </p:nvSpPr>
          <p:spPr>
            <a:xfrm>
              <a:off x="585216" y="5266944"/>
              <a:ext cx="274320" cy="274320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1591056" y="5266944"/>
              <a:ext cx="274320" cy="274320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9535" y="5353812"/>
              <a:ext cx="731521" cy="100584"/>
            </a:xfrm>
            <a:custGeom>
              <a:avLst/>
              <a:gdLst/>
              <a:ahLst/>
              <a:cxnLst/>
              <a:rect l="l" t="t" r="r" b="b"/>
              <a:pathLst>
                <a:path w="731521" h="100584">
                  <a:moveTo>
                    <a:pt x="0" y="50292"/>
                  </a:moveTo>
                  <a:lnTo>
                    <a:pt x="30480" y="14730"/>
                  </a:lnTo>
                  <a:lnTo>
                    <a:pt x="60960" y="0"/>
                  </a:lnTo>
                  <a:lnTo>
                    <a:pt x="91440" y="14730"/>
                  </a:lnTo>
                  <a:lnTo>
                    <a:pt x="121920" y="50292"/>
                  </a:lnTo>
                  <a:lnTo>
                    <a:pt x="152400" y="85853"/>
                  </a:lnTo>
                  <a:lnTo>
                    <a:pt x="182880" y="100584"/>
                  </a:lnTo>
                  <a:lnTo>
                    <a:pt x="213360" y="85853"/>
                  </a:lnTo>
                  <a:lnTo>
                    <a:pt x="243841" y="50292"/>
                  </a:lnTo>
                  <a:lnTo>
                    <a:pt x="274320" y="14730"/>
                  </a:lnTo>
                  <a:lnTo>
                    <a:pt x="304801" y="0"/>
                  </a:lnTo>
                  <a:lnTo>
                    <a:pt x="335281" y="14730"/>
                  </a:lnTo>
                  <a:lnTo>
                    <a:pt x="365760" y="50292"/>
                  </a:lnTo>
                  <a:lnTo>
                    <a:pt x="396240" y="85853"/>
                  </a:lnTo>
                  <a:lnTo>
                    <a:pt x="426720" y="100584"/>
                  </a:lnTo>
                  <a:lnTo>
                    <a:pt x="457201" y="85853"/>
                  </a:lnTo>
                  <a:lnTo>
                    <a:pt x="487680" y="50292"/>
                  </a:lnTo>
                  <a:lnTo>
                    <a:pt x="518161" y="14730"/>
                  </a:lnTo>
                  <a:lnTo>
                    <a:pt x="548640" y="0"/>
                  </a:lnTo>
                  <a:lnTo>
                    <a:pt x="579121" y="14730"/>
                  </a:lnTo>
                  <a:lnTo>
                    <a:pt x="609600" y="50292"/>
                  </a:lnTo>
                  <a:lnTo>
                    <a:pt x="640081" y="85853"/>
                  </a:lnTo>
                  <a:lnTo>
                    <a:pt x="670561" y="100584"/>
                  </a:lnTo>
                  <a:lnTo>
                    <a:pt x="701041" y="85853"/>
                  </a:lnTo>
                  <a:lnTo>
                    <a:pt x="731521" y="50292"/>
                  </a:lnTo>
                </a:path>
              </a:pathLst>
            </a:custGeom>
            <a:noFill/>
            <a:ln w="1778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10896" y="5623560"/>
              <a:ext cx="2795777" cy="324191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l">
                <a:buNone/>
              </a:pPr>
              <a:r>
                <a:rPr sz="78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Bell (|00&gt;+|11&gt;)/√2 — measure left,</a:t>
              </a:r>
            </a:p>
            <a:p>
              <a:pPr marL="0" indent="0" algn="l">
                <a:spcBef>
                  <a:spcPts val="200"/>
                </a:spcBef>
                <a:buNone/>
              </a:pPr>
              <a:r>
                <a:rPr sz="75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right matches:  </a:t>
              </a: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0→0 ,  1→1</a:t>
              </a: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3218505" y="4780649"/>
              <a:ext cx="808811" cy="186205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85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Why it matters</a:t>
              </a:r>
            </a:p>
          </p:txBody>
        </p:sp>
        <p:cxnSp>
          <p:nvCxnSpPr>
            <p:cNvPr id="163" name="Connector 162"/>
            <p:cNvCxnSpPr/>
            <p:nvPr/>
          </p:nvCxnSpPr>
          <p:spPr>
            <a:xfrm>
              <a:off x="3218505" y="5157216"/>
              <a:ext cx="45720" cy="64008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or 163"/>
            <p:cNvCxnSpPr/>
            <p:nvPr/>
          </p:nvCxnSpPr>
          <p:spPr>
            <a:xfrm flipV="1">
              <a:off x="3264225" y="5084064"/>
              <a:ext cx="82296" cy="137160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TextBox 164"/>
            <p:cNvSpPr txBox="1"/>
            <p:nvPr/>
          </p:nvSpPr>
          <p:spPr>
            <a:xfrm>
              <a:off x="3419673" y="5087787"/>
              <a:ext cx="2455346" cy="175433"/>
            </a:xfrm>
            <a:prstGeom prst="rect">
              <a:avLst/>
            </a:prstGeom>
            <a:noFill/>
          </p:spPr>
          <p:txBody>
            <a:bodyPr wrap="squar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78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stronger correlations than anything classical</a:t>
              </a:r>
            </a:p>
          </p:txBody>
        </p:sp>
        <p:cxnSp>
          <p:nvCxnSpPr>
            <p:cNvPr id="166" name="Connector 165"/>
            <p:cNvCxnSpPr/>
            <p:nvPr/>
          </p:nvCxnSpPr>
          <p:spPr>
            <a:xfrm>
              <a:off x="3218505" y="5413248"/>
              <a:ext cx="45720" cy="64008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ctor 166"/>
            <p:cNvCxnSpPr/>
            <p:nvPr/>
          </p:nvCxnSpPr>
          <p:spPr>
            <a:xfrm flipV="1">
              <a:off x="3264225" y="5340096"/>
              <a:ext cx="82296" cy="137160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/>
            <p:cNvSpPr txBox="1"/>
            <p:nvPr/>
          </p:nvSpPr>
          <p:spPr>
            <a:xfrm>
              <a:off x="3419673" y="5283803"/>
              <a:ext cx="2455346" cy="295466"/>
            </a:xfrm>
            <a:prstGeom prst="rect">
              <a:avLst/>
            </a:prstGeom>
            <a:noFill/>
          </p:spPr>
          <p:txBody>
            <a:bodyPr wrap="squar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lang="en-US" sz="78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r>
                <a:rPr sz="78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et</a:t>
              </a:r>
              <a:r>
                <a:rPr lang="en-US" sz="78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'</a:t>
              </a:r>
              <a:r>
                <a:rPr sz="780" b="1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 QML models see patterns a classical one can't</a:t>
              </a:r>
            </a:p>
          </p:txBody>
        </p:sp>
        <p:cxnSp>
          <p:nvCxnSpPr>
            <p:cNvPr id="169" name="Connector 168"/>
            <p:cNvCxnSpPr/>
            <p:nvPr/>
          </p:nvCxnSpPr>
          <p:spPr>
            <a:xfrm>
              <a:off x="3218505" y="5669280"/>
              <a:ext cx="45720" cy="64008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ctor 169"/>
            <p:cNvCxnSpPr/>
            <p:nvPr/>
          </p:nvCxnSpPr>
          <p:spPr>
            <a:xfrm flipV="1">
              <a:off x="3264225" y="5596128"/>
              <a:ext cx="82296" cy="137160"/>
            </a:xfrm>
            <a:prstGeom prst="line">
              <a:avLst/>
            </a:prstGeom>
            <a:ln w="25400">
              <a:solidFill>
                <a:srgbClr val="1BA45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TextBox 170"/>
            <p:cNvSpPr txBox="1"/>
            <p:nvPr/>
          </p:nvSpPr>
          <p:spPr>
            <a:xfrm>
              <a:off x="3419673" y="5599851"/>
              <a:ext cx="2455346" cy="175433"/>
            </a:xfrm>
            <a:prstGeom prst="rect">
              <a:avLst/>
            </a:prstGeom>
            <a:noFill/>
          </p:spPr>
          <p:txBody>
            <a:bodyPr wrap="squar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78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key resource for quantum advantage</a:t>
              </a:r>
            </a:p>
          </p:txBody>
        </p:sp>
      </p:grpSp>
      <p:grpSp>
        <p:nvGrpSpPr>
          <p:cNvPr id="10" name="PANEL::8">
            <a:extLst>
              <a:ext uri="{FF2B5EF4-FFF2-40B4-BE49-F238E27FC236}">
                <a16:creationId xmlns:a16="http://schemas.microsoft.com/office/drawing/2014/main" id="{99FB0097-7186-98CC-BEE7-DE1B2A268D50}"/>
              </a:ext>
            </a:extLst>
          </p:cNvPr>
          <p:cNvGrpSpPr/>
          <p:nvPr/>
        </p:nvGrpSpPr>
        <p:grpSpPr>
          <a:xfrm>
            <a:off x="201168" y="6089904"/>
            <a:ext cx="11786616" cy="420624"/>
            <a:chOff x="201168" y="6089904"/>
            <a:chExt cx="11786616" cy="420624"/>
          </a:xfrm>
        </p:grpSpPr>
        <p:sp>
          <p:nvSpPr>
            <p:cNvPr id="197" name="Rounded Rectangle 196"/>
            <p:cNvSpPr/>
            <p:nvPr/>
          </p:nvSpPr>
          <p:spPr>
            <a:xfrm>
              <a:off x="201168" y="6089904"/>
              <a:ext cx="9134855" cy="420624"/>
            </a:xfrm>
            <a:prstGeom prst="roundRect">
              <a:avLst>
                <a:gd name="adj" fmla="val 12000"/>
              </a:avLst>
            </a:prstGeom>
            <a:solidFill>
              <a:srgbClr val="F2F3FA"/>
            </a:solidFill>
            <a:ln w="1524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Oval 197"/>
            <p:cNvSpPr/>
            <p:nvPr/>
          </p:nvSpPr>
          <p:spPr>
            <a:xfrm>
              <a:off x="356616" y="6172200"/>
              <a:ext cx="201168" cy="201168"/>
            </a:xfrm>
            <a:prstGeom prst="ellipse">
              <a:avLst/>
            </a:prstGeom>
            <a:solidFill>
              <a:srgbClr val="FFE79A"/>
            </a:solidFill>
            <a:ln w="12700">
              <a:solidFill>
                <a:srgbClr val="E0B42A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420623" y="6373368"/>
              <a:ext cx="73152" cy="45720"/>
            </a:xfrm>
            <a:prstGeom prst="rect">
              <a:avLst/>
            </a:prstGeom>
            <a:solidFill>
              <a:srgbClr val="E0B4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658368" y="6117336"/>
              <a:ext cx="8586215" cy="309315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l">
                <a:buNone/>
              </a:pPr>
              <a:r>
                <a:rPr sz="85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Quantum advantage = three impossible things at once:</a:t>
              </a:r>
            </a:p>
            <a:p>
              <a:pPr marL="0" indent="0" algn="l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hold many possibilities </a:t>
              </a:r>
              <a:r>
                <a:rPr sz="80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(superposition)</a:t>
              </a: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+  make the wrong ones vanish </a:t>
              </a:r>
              <a:r>
                <a:rPr sz="800" b="1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(interference)</a:t>
              </a: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+  connect the parts </a:t>
              </a:r>
              <a:r>
                <a:rPr sz="80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(entanglement)</a:t>
              </a: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cxnSp>
          <p:nvCxnSpPr>
            <p:cNvPr id="201" name="Connector 200"/>
            <p:cNvCxnSpPr/>
            <p:nvPr/>
          </p:nvCxnSpPr>
          <p:spPr>
            <a:xfrm>
              <a:off x="9445752" y="6318504"/>
              <a:ext cx="256032" cy="0"/>
            </a:xfrm>
            <a:prstGeom prst="line">
              <a:avLst/>
            </a:prstGeom>
            <a:ln w="30480">
              <a:solidFill>
                <a:srgbClr val="2D2E7F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Rounded Rectangle 201"/>
            <p:cNvSpPr/>
            <p:nvPr/>
          </p:nvSpPr>
          <p:spPr>
            <a:xfrm>
              <a:off x="9774936" y="6089904"/>
              <a:ext cx="2212848" cy="420624"/>
            </a:xfrm>
            <a:prstGeom prst="roundRect">
              <a:avLst>
                <a:gd name="adj" fmla="val 12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9793224" y="6134016"/>
              <a:ext cx="2176272" cy="332399"/>
            </a:xfrm>
            <a:prstGeom prst="rect">
              <a:avLst/>
            </a:prstGeom>
            <a:noFill/>
          </p:spPr>
          <p:txBody>
            <a:bodyPr wrap="squar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lang="en-US" sz="9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That’s</a:t>
              </a:r>
              <a:r>
                <a:rPr sz="9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how quantum turns</a:t>
              </a:r>
            </a:p>
            <a:p>
              <a:pPr marL="0" indent="0" algn="ctr">
                <a:buNone/>
              </a:pPr>
              <a:r>
                <a:rPr sz="9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into power.</a:t>
              </a:r>
            </a:p>
          </p:txBody>
        </p:sp>
      </p:grpSp>
      <p:grpSp>
        <p:nvGrpSpPr>
          <p:cNvPr id="9" name="PANEL::7">
            <a:extLst>
              <a:ext uri="{FF2B5EF4-FFF2-40B4-BE49-F238E27FC236}">
                <a16:creationId xmlns:a16="http://schemas.microsoft.com/office/drawing/2014/main" id="{94A65A62-0CEA-DC3B-E74F-892EE7743EBB}"/>
              </a:ext>
            </a:extLst>
          </p:cNvPr>
          <p:cNvGrpSpPr/>
          <p:nvPr/>
        </p:nvGrpSpPr>
        <p:grpSpPr>
          <a:xfrm>
            <a:off x="6176771" y="4517136"/>
            <a:ext cx="5811012" cy="1517904"/>
            <a:chOff x="6176771" y="4517136"/>
            <a:chExt cx="5811012" cy="1517904"/>
          </a:xfrm>
        </p:grpSpPr>
        <p:sp>
          <p:nvSpPr>
            <p:cNvPr id="172" name="Rounded Rectangle 171"/>
            <p:cNvSpPr/>
            <p:nvPr/>
          </p:nvSpPr>
          <p:spPr>
            <a:xfrm>
              <a:off x="6176771" y="4517136"/>
              <a:ext cx="5811012" cy="1517904"/>
            </a:xfrm>
            <a:prstGeom prst="roundRect">
              <a:avLst>
                <a:gd name="adj" fmla="val 4500"/>
              </a:avLst>
            </a:prstGeom>
            <a:solidFill>
              <a:srgbClr val="FFFFFF"/>
            </a:solidFill>
            <a:ln w="1905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6176771" y="4517136"/>
              <a:ext cx="5811012" cy="274320"/>
            </a:xfrm>
            <a:prstGeom prst="roundRect">
              <a:avLst>
                <a:gd name="adj" fmla="val 10000"/>
              </a:avLst>
            </a:prstGeom>
            <a:solidFill>
              <a:srgbClr val="2D2E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286499" y="4545805"/>
              <a:ext cx="1414746" cy="21698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l">
                <a:buNone/>
              </a:pPr>
              <a:r>
                <a:rPr sz="105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8.  THE BIG PICTURE</a:t>
              </a: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6286499" y="4837176"/>
              <a:ext cx="5591555" cy="310896"/>
            </a:xfrm>
            <a:prstGeom prst="rect">
              <a:avLst/>
            </a:prstGeom>
            <a:noFill/>
          </p:spPr>
          <p:txBody>
            <a:bodyPr wrap="square" lIns="27432" tIns="27432" rIns="27432" bIns="27432" anchor="t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Everything was one move: manipulate probability distributions</a:t>
              </a:r>
            </a:p>
            <a:p>
              <a:pPr marL="0" indent="0" algn="ctr">
                <a:buNone/>
              </a:pPr>
              <a:r>
                <a:rPr sz="800" b="1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reversible linear transformations.</a:t>
              </a:r>
            </a:p>
          </p:txBody>
        </p:sp>
        <p:sp>
          <p:nvSpPr>
            <p:cNvPr id="176" name="Oval 175"/>
            <p:cNvSpPr/>
            <p:nvPr/>
          </p:nvSpPr>
          <p:spPr>
            <a:xfrm>
              <a:off x="6784276" y="5221224"/>
              <a:ext cx="402336" cy="402336"/>
            </a:xfrm>
            <a:prstGeom prst="ellipse">
              <a:avLst/>
            </a:prstGeom>
            <a:noFill/>
            <a:ln w="13970">
              <a:solidFill>
                <a:srgbClr val="626D77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Oval 176"/>
            <p:cNvSpPr/>
            <p:nvPr/>
          </p:nvSpPr>
          <p:spPr>
            <a:xfrm>
              <a:off x="6784276" y="5353994"/>
              <a:ext cx="402336" cy="136794"/>
            </a:xfrm>
            <a:prstGeom prst="ellipse">
              <a:avLst/>
            </a:prstGeom>
            <a:noFill/>
            <a:ln w="8890">
              <a:solidFill>
                <a:srgbClr val="D3D6D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8" name="Connector 177"/>
            <p:cNvCxnSpPr/>
            <p:nvPr/>
          </p:nvCxnSpPr>
          <p:spPr>
            <a:xfrm flipV="1">
              <a:off x="6985444" y="5281574"/>
              <a:ext cx="100584" cy="140818"/>
            </a:xfrm>
            <a:prstGeom prst="line">
              <a:avLst/>
            </a:prstGeom>
            <a:ln w="25400">
              <a:solidFill>
                <a:srgbClr val="2D2E7F"/>
              </a:solidFill>
              <a:headEnd type="none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/>
            <p:cNvSpPr txBox="1"/>
            <p:nvPr/>
          </p:nvSpPr>
          <p:spPr>
            <a:xfrm>
              <a:off x="6612295" y="5607457"/>
              <a:ext cx="746295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Superposition</a:t>
              </a: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6588250" y="5761455"/>
              <a:ext cx="794385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gives the options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7607797" y="5294664"/>
              <a:ext cx="153182" cy="255455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3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182165" y="5303520"/>
              <a:ext cx="402336" cy="237744"/>
            </a:xfrm>
            <a:custGeom>
              <a:avLst/>
              <a:gdLst/>
              <a:ahLst/>
              <a:cxnLst/>
              <a:rect l="l" t="t" r="r" b="b"/>
              <a:pathLst>
                <a:path w="402336" h="237744">
                  <a:moveTo>
                    <a:pt x="0" y="118872"/>
                  </a:moveTo>
                  <a:lnTo>
                    <a:pt x="16764" y="59435"/>
                  </a:lnTo>
                  <a:lnTo>
                    <a:pt x="33528" y="15925"/>
                  </a:lnTo>
                  <a:lnTo>
                    <a:pt x="50292" y="0"/>
                  </a:lnTo>
                  <a:lnTo>
                    <a:pt x="67056" y="15925"/>
                  </a:lnTo>
                  <a:lnTo>
                    <a:pt x="83820" y="59435"/>
                  </a:lnTo>
                  <a:lnTo>
                    <a:pt x="100584" y="118872"/>
                  </a:lnTo>
                  <a:lnTo>
                    <a:pt x="117348" y="178308"/>
                  </a:lnTo>
                  <a:lnTo>
                    <a:pt x="134112" y="221818"/>
                  </a:lnTo>
                  <a:lnTo>
                    <a:pt x="150876" y="237744"/>
                  </a:lnTo>
                  <a:lnTo>
                    <a:pt x="167640" y="221818"/>
                  </a:lnTo>
                  <a:lnTo>
                    <a:pt x="184404" y="178308"/>
                  </a:lnTo>
                  <a:lnTo>
                    <a:pt x="201168" y="118872"/>
                  </a:lnTo>
                  <a:lnTo>
                    <a:pt x="217932" y="59435"/>
                  </a:lnTo>
                  <a:lnTo>
                    <a:pt x="234696" y="15925"/>
                  </a:lnTo>
                  <a:lnTo>
                    <a:pt x="251460" y="0"/>
                  </a:lnTo>
                  <a:lnTo>
                    <a:pt x="268224" y="15925"/>
                  </a:lnTo>
                  <a:lnTo>
                    <a:pt x="284988" y="59435"/>
                  </a:lnTo>
                  <a:lnTo>
                    <a:pt x="301752" y="118872"/>
                  </a:lnTo>
                  <a:lnTo>
                    <a:pt x="318516" y="178307"/>
                  </a:lnTo>
                  <a:lnTo>
                    <a:pt x="335280" y="221818"/>
                  </a:lnTo>
                  <a:lnTo>
                    <a:pt x="352044" y="237744"/>
                  </a:lnTo>
                  <a:lnTo>
                    <a:pt x="368808" y="221818"/>
                  </a:lnTo>
                  <a:lnTo>
                    <a:pt x="385572" y="178308"/>
                  </a:lnTo>
                  <a:lnTo>
                    <a:pt x="402336" y="118872"/>
                  </a:lnTo>
                </a:path>
              </a:pathLst>
            </a:custGeom>
            <a:noFill/>
            <a:ln w="25400">
              <a:solidFill>
                <a:srgbClr val="008E95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8060679" y="5607457"/>
              <a:ext cx="645305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Interference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7993353" y="5761455"/>
              <a:ext cx="779958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picks the answer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9005687" y="5294664"/>
              <a:ext cx="153182" cy="255455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3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86" name="Oval 185"/>
            <p:cNvSpPr/>
            <p:nvPr/>
          </p:nvSpPr>
          <p:spPr>
            <a:xfrm>
              <a:off x="9543478" y="5330952"/>
              <a:ext cx="182880" cy="182880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Oval 186"/>
            <p:cNvSpPr/>
            <p:nvPr/>
          </p:nvSpPr>
          <p:spPr>
            <a:xfrm>
              <a:off x="9836086" y="5330952"/>
              <a:ext cx="182880" cy="182880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625774" y="5385816"/>
              <a:ext cx="310896" cy="73152"/>
            </a:xfrm>
            <a:custGeom>
              <a:avLst/>
              <a:gdLst/>
              <a:ahLst/>
              <a:cxnLst/>
              <a:rect l="l" t="t" r="r" b="b"/>
              <a:pathLst>
                <a:path w="310896" h="73152">
                  <a:moveTo>
                    <a:pt x="0" y="36576"/>
                  </a:moveTo>
                  <a:lnTo>
                    <a:pt x="12954" y="10712"/>
                  </a:lnTo>
                  <a:lnTo>
                    <a:pt x="25908" y="0"/>
                  </a:lnTo>
                  <a:lnTo>
                    <a:pt x="38862" y="10712"/>
                  </a:lnTo>
                  <a:lnTo>
                    <a:pt x="51816" y="36576"/>
                  </a:lnTo>
                  <a:lnTo>
                    <a:pt x="64770" y="62439"/>
                  </a:lnTo>
                  <a:lnTo>
                    <a:pt x="77724" y="73152"/>
                  </a:lnTo>
                  <a:lnTo>
                    <a:pt x="90678" y="62439"/>
                  </a:lnTo>
                  <a:lnTo>
                    <a:pt x="103632" y="36576"/>
                  </a:lnTo>
                  <a:lnTo>
                    <a:pt x="116586" y="10712"/>
                  </a:lnTo>
                  <a:lnTo>
                    <a:pt x="129540" y="0"/>
                  </a:lnTo>
                  <a:lnTo>
                    <a:pt x="142494" y="10712"/>
                  </a:lnTo>
                  <a:lnTo>
                    <a:pt x="155448" y="36576"/>
                  </a:lnTo>
                  <a:lnTo>
                    <a:pt x="168402" y="62439"/>
                  </a:lnTo>
                  <a:lnTo>
                    <a:pt x="181356" y="73152"/>
                  </a:lnTo>
                  <a:lnTo>
                    <a:pt x="194310" y="62439"/>
                  </a:lnTo>
                  <a:lnTo>
                    <a:pt x="207264" y="36576"/>
                  </a:lnTo>
                  <a:lnTo>
                    <a:pt x="220218" y="10712"/>
                  </a:lnTo>
                  <a:lnTo>
                    <a:pt x="233172" y="0"/>
                  </a:lnTo>
                  <a:lnTo>
                    <a:pt x="246126" y="10712"/>
                  </a:lnTo>
                  <a:lnTo>
                    <a:pt x="259080" y="36576"/>
                  </a:lnTo>
                  <a:lnTo>
                    <a:pt x="272034" y="62439"/>
                  </a:lnTo>
                  <a:lnTo>
                    <a:pt x="284988" y="73152"/>
                  </a:lnTo>
                  <a:lnTo>
                    <a:pt x="297942" y="62439"/>
                  </a:lnTo>
                  <a:lnTo>
                    <a:pt x="310896" y="36576"/>
                  </a:lnTo>
                </a:path>
              </a:pathLst>
            </a:custGeom>
            <a:noFill/>
            <a:ln w="15240">
              <a:solidFill>
                <a:srgbClr val="EC2E2E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13685" y="5607457"/>
              <a:ext cx="735074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EC2E2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Entanglement</a:t>
              </a: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9423303" y="5761455"/>
              <a:ext cx="715838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links the qubits</a:t>
              </a: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0403576" y="5294664"/>
              <a:ext cx="153182" cy="255455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1300" b="1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</a:p>
          </p:txBody>
        </p:sp>
        <p:sp>
          <p:nvSpPr>
            <p:cNvPr id="194" name="Oval 193"/>
            <p:cNvSpPr/>
            <p:nvPr/>
          </p:nvSpPr>
          <p:spPr>
            <a:xfrm>
              <a:off x="11151679" y="5376672"/>
              <a:ext cx="54864" cy="548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10700165" y="5607457"/>
              <a:ext cx="957891" cy="178510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800" b="1">
                  <a:solidFill>
                    <a:srgbClr val="1BA4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Quantum speedup</a:t>
              </a: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10730623" y="5761455"/>
              <a:ext cx="896977" cy="163122"/>
            </a:xfrm>
            <a:prstGeom prst="rect">
              <a:avLst/>
            </a:prstGeom>
            <a:noFill/>
          </p:spPr>
          <p:txBody>
            <a:bodyPr wrap="none" lIns="27432" tIns="27432" rIns="27432" bIns="27432" anchor="ctr">
              <a:spAutoFit/>
            </a:bodyPr>
            <a:lstStyle/>
            <a:p>
              <a:pPr marL="0" indent="0" algn="ctr">
                <a:buNone/>
              </a:pPr>
              <a:r>
                <a:rPr sz="7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 classical </a:t>
              </a:r>
              <a:r>
                <a:rPr lang="en-US" sz="700" b="1" dirty="0">
                  <a:solidFill>
                    <a:srgbClr val="626D7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can’t</a:t>
              </a:r>
              <a:endParaRPr sz="700" b="1" dirty="0">
                <a:solidFill>
                  <a:srgbClr val="626D7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5" name="Picture 204">
              <a:extLst>
                <a:ext uri="{FF2B5EF4-FFF2-40B4-BE49-F238E27FC236}">
                  <a16:creationId xmlns:a16="http://schemas.microsoft.com/office/drawing/2014/main" id="{DCDC30F3-F12D-DA63-4E47-27E657ECE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35277" y="5180289"/>
              <a:ext cx="568610" cy="447629"/>
            </a:xfrm>
            <a:prstGeom prst="rect">
              <a:avLst/>
            </a:prstGeom>
          </p:spPr>
        </p:pic>
      </p:grpSp>
      <p:sp>
        <p:nvSpPr>
          <p:cNvPr id="204" name="Title 1">
            <a:extLst>
              <a:ext uri="{FF2B5EF4-FFF2-40B4-BE49-F238E27FC236}">
                <a16:creationId xmlns:a16="http://schemas.microsoft.com/office/drawing/2014/main" id="{4BFA7D05-826D-8AEB-39E6-79FA4718C69F}"/>
              </a:ext>
            </a:extLst>
          </p:cNvPr>
          <p:cNvSpPr txBox="1">
            <a:spLocks/>
          </p:cNvSpPr>
          <p:nvPr/>
        </p:nvSpPr>
        <p:spPr>
          <a:xfrm>
            <a:off x="152400" y="41244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26439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FEF33-EEEE-731A-5A40-3C316592A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746EB-C009-BA44-0276-519336F27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For more details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E53D5-A919-A44E-77EB-7F034E13349C}"/>
              </a:ext>
            </a:extLst>
          </p:cNvPr>
          <p:cNvSpPr txBox="1"/>
          <p:nvPr/>
        </p:nvSpPr>
        <p:spPr>
          <a:xfrm>
            <a:off x="152400" y="651753"/>
            <a:ext cx="1181262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[1] M. A. Nielsen and I. L. Chuang,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Quantum Computation and Quantum Information: 10th Anniversary Edition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 Cambridge University Press, 2010.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[2] M. M. Wilde,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Quantum Information Theory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2nd ed. Cambridge University Press, 2017.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[3] “Quantum logic gate - Wikipedia.” Accessed: Jul. 14, 2026. [Online]. Available: https://en.wikipedia.org/wiki/Quantum_logic_gate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[4] J. S. Bell, “On the Einstein Podolsky Rosen paradox,”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Physics Physique </a:t>
            </a:r>
            <a:r>
              <a:rPr lang="en-US" b="1" i="1" dirty="0" err="1">
                <a:latin typeface="Arial" panose="020B0604020202020204" pitchFamily="34" charset="0"/>
                <a:cs typeface="Arial" panose="020B0604020202020204" pitchFamily="34" charset="0"/>
              </a:rPr>
              <a:t>Fizika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vol. 1, no. 3, pp. 195–200, Nov. 1964,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10.1103/PhysicsPhysiqueFizika.1.195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[5] “CHSH inequality,” IBM Quantum Documentation. Accessed: Jul. 14, 2026. [Online]. Available: https://quantum.cloud.ibm.com/docs/en/tutorials/quantum.cloud.ibm.com/docs/en/tutorials/chsh-inequality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[6] J. F. Clauser, M. A. Horne, A.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Shimony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and R. A. Holt, “Proposed Experiment to Test Local Hidden-Variable Theories,”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Phys. Rev. Lett.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vol. 23, no. 15, pp. 880–884, Oct. 1969,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10.1103/PhysRevLett.23.880.</a:t>
            </a:r>
          </a:p>
          <a:p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[7] A. W. Harrow, A. Hassidim, and S. Lloyd, “Quantum Algorithm for Linear Systems of Equations,”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Phys. Rev. Lett.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vol. 103, no. 15, p. 150502, Oct. 2009,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10.1103/PhysRevLett.103.150502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96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037A51AC-572F-24B8-0448-65869473A100}"/>
              </a:ext>
            </a:extLst>
          </p:cNvPr>
          <p:cNvSpPr txBox="1">
            <a:spLocks/>
          </p:cNvSpPr>
          <p:nvPr/>
        </p:nvSpPr>
        <p:spPr>
          <a:xfrm>
            <a:off x="152399" y="1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Gate Properties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6032" y="749808"/>
                <a:ext cx="5257800" cy="4247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A quantum gate is a </a:t>
                </a:r>
                <a:r>
                  <a:rPr lang="en-US" sz="1800" b="1" dirty="0">
                    <a:solidFill>
                      <a:srgbClr val="353585"/>
                    </a:solidFill>
                    <a:latin typeface="Arial"/>
                  </a:rPr>
                  <a:t>reversible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 transformation that </a:t>
                </a:r>
                <a:r>
                  <a:rPr lang="en-US" sz="1800" b="1" dirty="0">
                    <a:solidFill>
                      <a:srgbClr val="353585"/>
                    </a:solidFill>
                    <a:latin typeface="Arial"/>
                  </a:rPr>
                  <a:t>preserves total probability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The outcome probabilities always add up to exactly 1, and its reversibility means every gate has an undo (its inverse).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Why this matters for QML:</a:t>
                </a:r>
              </a:p>
              <a:p>
                <a:pPr marL="742950" lvl="1" indent="-285750"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Validity:</a:t>
                </a:r>
                <a:r>
                  <a:rPr lang="en-US" b="1" dirty="0">
                    <a:latin typeface="Arial"/>
                  </a:rPr>
                  <a:t> length is always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b="1" dirty="0">
                    <a:latin typeface="Arial"/>
                  </a:rPr>
                  <a:t>, so the numbers are already probabilities.</a:t>
                </a:r>
              </a:p>
              <a:p>
                <a:pPr marL="742950" lvl="1" indent="-285750"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Stability:</a:t>
                </a:r>
                <a:r>
                  <a:rPr lang="en-US" b="1" dirty="0">
                    <a:latin typeface="Arial"/>
                  </a:rPr>
                  <a:t> the signal can’t blow up or fade away as gates stack up.</a:t>
                </a:r>
              </a:p>
              <a:p>
                <a:pPr marL="742950" lvl="1" indent="-285750"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Trainability:</a:t>
                </a:r>
                <a:r>
                  <a:rPr lang="en-US" b="1" dirty="0">
                    <a:latin typeface="Arial"/>
                  </a:rPr>
                  <a:t> reversibility means nothing is destroyed so that the model can be adjusted step by step.</a:t>
                </a:r>
              </a:p>
              <a:p>
                <a:pPr marL="685800" lvl="1" indent="-228600">
                  <a:buFont typeface="Arial"/>
                  <a:buChar char="•"/>
                </a:pPr>
                <a:endParaRPr b="1" dirty="0">
                  <a:latin typeface="Arial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4247317"/>
              </a:xfrm>
              <a:prstGeom prst="rect">
                <a:avLst/>
              </a:prstGeom>
              <a:blipFill>
                <a:blip r:embed="rId5"/>
                <a:stretch>
                  <a:fillRect l="-695" t="-717" r="-1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0">
            <a:hlinkClick r:id="" action="ppaction://media"/>
            <a:extLst>
              <a:ext uri="{FF2B5EF4-FFF2-40B4-BE49-F238E27FC236}">
                <a16:creationId xmlns:a16="http://schemas.microsoft.com/office/drawing/2014/main" id="{94C0B321-D240-B959-49C8-6BE28BFEF7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3560" y="990601"/>
            <a:ext cx="6400798" cy="304799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24967" y="4893938"/>
            <a:ext cx="11542063" cy="151659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The rule in one line</a:t>
            </a:r>
            <a:r>
              <a:rPr lang="en-US" sz="1600" b="1" dirty="0">
                <a:solidFill>
                  <a:srgbClr val="2D2E7F"/>
                </a:solidFill>
                <a:latin typeface="Arial"/>
              </a:rPr>
              <a:t>: </a:t>
            </a:r>
            <a:r>
              <a:rPr sz="1600" b="1" dirty="0">
                <a:solidFill>
                  <a:schemeClr val="tx1"/>
                </a:solidFill>
                <a:latin typeface="Arial"/>
              </a:rPr>
              <a:t>A gate can rearrange the odds, but it can </a:t>
            </a:r>
            <a:r>
              <a:rPr sz="1600" b="1" dirty="0">
                <a:solidFill>
                  <a:srgbClr val="353585"/>
                </a:solidFill>
                <a:latin typeface="Arial"/>
              </a:rPr>
              <a:t>never invent or lose probability</a:t>
            </a:r>
            <a:r>
              <a:rPr sz="1600" b="1" dirty="0">
                <a:solidFill>
                  <a:schemeClr val="tx1"/>
                </a:solidFill>
                <a:latin typeface="Arial"/>
              </a:rPr>
              <a:t> — the total is always 100%.</a:t>
            </a:r>
            <a:endParaRPr lang="en-US" sz="1600" b="1" dirty="0">
              <a:solidFill>
                <a:schemeClr val="tx1"/>
              </a:solidFill>
              <a:latin typeface="Arial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353585"/>
              </a:solidFill>
              <a:latin typeface="Arial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53585"/>
                </a:solidFill>
                <a:latin typeface="Arial"/>
              </a:rPr>
              <a:t>In QML: </a:t>
            </a:r>
            <a:r>
              <a:rPr lang="en-US" sz="1600" b="1" dirty="0">
                <a:solidFill>
                  <a:schemeClr val="tx1"/>
                </a:solidFill>
                <a:latin typeface="Arial"/>
              </a:rPr>
              <a:t>that is why quantum models stay stable no matter how many gates we stack — the geometry is preserved, and the output is always a </a:t>
            </a:r>
            <a:r>
              <a:rPr lang="en-US" sz="1600" b="1" dirty="0">
                <a:solidFill>
                  <a:srgbClr val="353585"/>
                </a:solidFill>
                <a:latin typeface="Arial"/>
              </a:rPr>
              <a:t>valid probability distribution</a:t>
            </a:r>
            <a:r>
              <a:rPr lang="en-US" sz="1600" b="1" dirty="0">
                <a:solidFill>
                  <a:schemeClr val="tx1"/>
                </a:solidFill>
                <a:latin typeface="Arial"/>
              </a:rPr>
              <a:t>.</a:t>
            </a:r>
            <a:endParaRPr sz="1600" b="1" dirty="0">
              <a:solidFill>
                <a:srgbClr val="35358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8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DC2EE-E8FC-116F-9C96-8E476EA1F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6C043D8C-FDEA-7A07-B0F1-08DC73AA5403}"/>
              </a:ext>
            </a:extLst>
          </p:cNvPr>
          <p:cNvSpPr txBox="1">
            <a:spLocks/>
          </p:cNvSpPr>
          <p:nvPr/>
        </p:nvSpPr>
        <p:spPr>
          <a:xfrm>
            <a:off x="152399" y="1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Why Unitary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BB872B-0DE2-6D29-9E25-7E2F6B485E52}"/>
              </a:ext>
            </a:extLst>
          </p:cNvPr>
          <p:cNvSpPr txBox="1"/>
          <p:nvPr/>
        </p:nvSpPr>
        <p:spPr>
          <a:xfrm>
            <a:off x="256032" y="749808"/>
            <a:ext cx="5257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“Unitary”</a:t>
            </a:r>
            <a:r>
              <a:rPr sz="1800" b="1" dirty="0">
                <a:solidFill>
                  <a:srgbClr val="0B0B0E"/>
                </a:solidFill>
                <a:latin typeface="Arial"/>
              </a:rPr>
              <a:t> is the single rule every quantum gate must obey.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It keeps the state vector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’s</a:t>
            </a:r>
            <a:r>
              <a:rPr sz="1800" b="1" dirty="0">
                <a:solidFill>
                  <a:srgbClr val="0B0B0E"/>
                </a:solidFill>
                <a:latin typeface="Arial"/>
              </a:rPr>
              <a:t> length equal to 1, so probabilities always total 100%.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It is reversible: every gate has an inverse that undoes it exactly.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Geometrically, unitary = a rotation or reflection that never stretches the arrow.</a:t>
            </a:r>
          </a:p>
        </p:txBody>
      </p:sp>
      <p:pic>
        <p:nvPicPr>
          <p:cNvPr id="2" name="Picture 17">
            <a:hlinkClick r:id="" action="ppaction://media"/>
            <a:extLst>
              <a:ext uri="{FF2B5EF4-FFF2-40B4-BE49-F238E27FC236}">
                <a16:creationId xmlns:a16="http://schemas.microsoft.com/office/drawing/2014/main" id="{DC93F732-D290-0A2B-6373-D833CF55B6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3560" y="990601"/>
            <a:ext cx="6400798" cy="3047999"/>
          </a:xfrm>
          <a:prstGeom prst="rect">
            <a:avLst/>
          </a:prstGeom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2412BD1-018C-ED37-10AE-588329F97D4C}"/>
              </a:ext>
            </a:extLst>
          </p:cNvPr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/>
            <a:r>
              <a:rPr sz="1600" b="1" dirty="0">
                <a:solidFill>
                  <a:srgbClr val="2D2E7F"/>
                </a:solidFill>
                <a:latin typeface="Arial"/>
              </a:rPr>
              <a:t>Why it matters</a:t>
            </a:r>
          </a:p>
          <a:p>
            <a:pPr marL="228600"/>
            <a:r>
              <a:rPr sz="1600" b="1" dirty="0">
                <a:solidFill>
                  <a:schemeClr val="tx1"/>
                </a:solidFill>
                <a:latin typeface="Arial"/>
              </a:rPr>
              <a:t>Because gates are reversible, a quantum computer never throws information away — every step can, in principle, be run backwards.</a:t>
            </a:r>
          </a:p>
        </p:txBody>
      </p:sp>
    </p:spTree>
    <p:extLst>
      <p:ext uri="{BB962C8B-B14F-4D97-AF65-F5344CB8AC3E}">
        <p14:creationId xmlns:p14="http://schemas.microsoft.com/office/powerpoint/2010/main" val="22591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>
                <a:latin typeface="Arial" panose="020B0604020202020204" pitchFamily="34" charset="0"/>
                <a:cs typeface="Arial" panose="020B0604020202020204" pitchFamily="34" charset="0"/>
              </a:rPr>
              <a:t>Every symbol you will see today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6032" y="530352"/>
            <a:ext cx="11704320" cy="274320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 symbols. Nothing else gets introduced today without landing on this page first</a:t>
            </a:r>
          </a:p>
        </p:txBody>
      </p:sp>
      <p:sp>
        <p:nvSpPr>
          <p:cNvPr id="4" name="Rounded Rectangle 4"/>
          <p:cNvSpPr/>
          <p:nvPr/>
        </p:nvSpPr>
        <p:spPr>
          <a:xfrm>
            <a:off x="256032" y="896112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5"/>
          <p:cNvSpPr/>
          <p:nvPr/>
        </p:nvSpPr>
        <p:spPr>
          <a:xfrm>
            <a:off x="384048" y="1042416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|0⟩   |1⟩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45920" y="1042416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ket zero, ket one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02336" y="1773936"/>
            <a:ext cx="3499104" cy="603504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two definite answers — the quantum version of a bit being 0 or 1</a:t>
            </a:r>
          </a:p>
        </p:txBody>
      </p:sp>
      <p:sp>
        <p:nvSpPr>
          <p:cNvPr id="8" name="Rounded Rectangle 8"/>
          <p:cNvSpPr/>
          <p:nvPr/>
        </p:nvSpPr>
        <p:spPr>
          <a:xfrm>
            <a:off x="4212336" y="896112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9"/>
          <p:cNvSpPr/>
          <p:nvPr/>
        </p:nvSpPr>
        <p:spPr>
          <a:xfrm>
            <a:off x="4340352" y="1042416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 ,  β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602224" y="1042416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amplitudes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1"/>
              <p:cNvSpPr txBox="1"/>
              <p:nvPr/>
            </p:nvSpPr>
            <p:spPr>
              <a:xfrm>
                <a:off x="4358640" y="1773936"/>
                <a:ext cx="3499104" cy="603504"/>
              </a:xfrm>
              <a:prstGeom prst="rect">
                <a:avLst/>
              </a:prstGeom>
              <a:noFill/>
            </p:spPr>
            <p:txBody>
              <a:bodyPr wrap="square" lIns="27432" tIns="27432" rIns="27432" bIns="27432" rtlCol="0" anchor="t"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𝜶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is how much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sz="1400" b="1" i="1" dirty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1" i="1" dirty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1400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is how much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sz="1400" b="1" i="1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b="1" i="1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represent as complex numbers; an amplitude can be negative</a:t>
                </a:r>
              </a:p>
            </p:txBody>
          </p:sp>
        </mc:Choice>
        <mc:Fallback xmlns="">
          <p:sp>
            <p:nvSpPr>
              <p:cNvPr id="11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640" y="1773936"/>
                <a:ext cx="3499104" cy="603504"/>
              </a:xfrm>
              <a:prstGeom prst="rect">
                <a:avLst/>
              </a:prstGeom>
              <a:blipFill>
                <a:blip r:embed="rId3"/>
                <a:stretch>
                  <a:fillRect l="-2265" t="-5051" b="-28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le 12"/>
          <p:cNvSpPr/>
          <p:nvPr/>
        </p:nvSpPr>
        <p:spPr>
          <a:xfrm>
            <a:off x="8168640" y="896112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3"/>
          <p:cNvSpPr/>
          <p:nvPr/>
        </p:nvSpPr>
        <p:spPr>
          <a:xfrm>
            <a:off x="8296656" y="1042416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|ψ⟩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558528" y="1042416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vector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5"/>
              <p:cNvSpPr txBox="1"/>
              <p:nvPr/>
            </p:nvSpPr>
            <p:spPr>
              <a:xfrm>
                <a:off x="8314944" y="1773936"/>
                <a:ext cx="3499104" cy="603504"/>
              </a:xfrm>
              <a:prstGeom prst="rect">
                <a:avLst/>
              </a:prstGeom>
              <a:noFill/>
            </p:spPr>
            <p:txBody>
              <a:bodyPr wrap="square" lIns="27432" tIns="27432" rIns="27432" bIns="27432" rtlCol="0" anchor="t">
                <a:noAutofit/>
              </a:bodyPr>
              <a:lstStyle/>
              <a:p>
                <a:pPr marL="0" indent="0" algn="l">
                  <a:buNone/>
                </a:pPr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𝜶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|0⟩ +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𝜷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|1⟩  or the column vector  </a:t>
                </a:r>
              </a:p>
              <a:p>
                <a:pPr marL="0" indent="0" algn="l">
                  <a:buNone/>
                </a:pP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[</m:t>
                    </m:r>
                    <m:r>
                      <a:rPr lang="en-US" sz="1400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𝜶</m:t>
                    </m:r>
                    <m:r>
                      <a:rPr lang="en-US" sz="1400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, </m:t>
                    </m:r>
                    <m:r>
                      <a:rPr lang="en-US" sz="1400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𝜷</m:t>
                    </m:r>
                    <m:r>
                      <a:rPr lang="en-US" sz="1400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  <m:r>
                      <a:rPr lang="en-US" sz="1400" b="1" i="1" baseline="30000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𝑻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amplitudes are the coordinates</a:t>
                </a:r>
              </a:p>
            </p:txBody>
          </p:sp>
        </mc:Choice>
        <mc:Fallback xmlns="">
          <p:sp>
            <p:nvSpPr>
              <p:cNvPr id="1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4944" y="1773936"/>
                <a:ext cx="3499104" cy="603504"/>
              </a:xfrm>
              <a:prstGeom prst="rect">
                <a:avLst/>
              </a:prstGeom>
              <a:blipFill>
                <a:blip r:embed="rId4"/>
                <a:stretch>
                  <a:fillRect l="-2265" t="-6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ounded Rectangle 16"/>
          <p:cNvSpPr/>
          <p:nvPr/>
        </p:nvSpPr>
        <p:spPr>
          <a:xfrm>
            <a:off x="256032" y="2651760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EC2E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7"/>
          <p:cNvSpPr/>
          <p:nvPr/>
        </p:nvSpPr>
        <p:spPr>
          <a:xfrm>
            <a:off x="384048" y="2798064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EC2E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−|1⟩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645920" y="2798064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EC2E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(the sign)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02336" y="3529584"/>
            <a:ext cx="3499104" cy="603504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minus in front of an amplitude. </a:t>
            </a:r>
          </a:p>
        </p:txBody>
      </p:sp>
      <p:sp>
        <p:nvSpPr>
          <p:cNvPr id="20" name="Rounded Rectangle 20"/>
          <p:cNvSpPr/>
          <p:nvPr/>
        </p:nvSpPr>
        <p:spPr>
          <a:xfrm>
            <a:off x="4212336" y="2651760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008E9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1"/>
          <p:cNvSpPr/>
          <p:nvPr/>
        </p:nvSpPr>
        <p:spPr>
          <a:xfrm>
            <a:off x="4340352" y="2798064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|00⟩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602224" y="2798064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qubits together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3"/>
              <p:cNvSpPr txBox="1"/>
              <p:nvPr/>
            </p:nvSpPr>
            <p:spPr>
              <a:xfrm>
                <a:off x="4358640" y="3529584"/>
                <a:ext cx="3499104" cy="603504"/>
              </a:xfrm>
              <a:prstGeom prst="rect">
                <a:avLst/>
              </a:prstGeom>
              <a:noFill/>
            </p:spPr>
            <p:txBody>
              <a:bodyPr wrap="square" lIns="27432" tIns="27432" rIns="27432" bIns="27432" rtlCol="0" anchor="t">
                <a:noAutofit/>
              </a:bodyPr>
              <a:lstStyle/>
              <a:p>
                <a:pPr marL="0" indent="0" algn="l">
                  <a:buNone/>
                </a:pPr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Two qubits have four possible answers: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𝟎𝟎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𝟎𝟏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𝟏𝟎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𝟏𝟏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𝒏</m:t>
                    </m:r>
                    <m:r>
                      <a:rPr lang="en-US" sz="1400" b="1" i="0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qubits have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𝟐</m:t>
                    </m:r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ⁿ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amplitudes</a:t>
                </a:r>
              </a:p>
            </p:txBody>
          </p:sp>
        </mc:Choice>
        <mc:Fallback xmlns="">
          <p:sp>
            <p:nvSpPr>
              <p:cNvPr id="23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640" y="3529584"/>
                <a:ext cx="3499104" cy="603504"/>
              </a:xfrm>
              <a:prstGeom prst="rect">
                <a:avLst/>
              </a:prstGeom>
              <a:blipFill>
                <a:blip r:embed="rId5"/>
                <a:stretch>
                  <a:fillRect l="-2265" t="-5051" r="-1045" b="-28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ounded Rectangle 24"/>
          <p:cNvSpPr/>
          <p:nvPr/>
        </p:nvSpPr>
        <p:spPr>
          <a:xfrm>
            <a:off x="8168640" y="2651760"/>
            <a:ext cx="3791712" cy="1572768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1BA45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ounded Rectangle 25"/>
          <p:cNvSpPr/>
          <p:nvPr/>
        </p:nvSpPr>
        <p:spPr>
          <a:xfrm>
            <a:off x="8296656" y="2798064"/>
            <a:ext cx="1170432" cy="640080"/>
          </a:xfrm>
          <a:prstGeom prst="roundRect">
            <a:avLst>
              <a:gd name="adj" fmla="val 14000"/>
            </a:avLst>
          </a:prstGeom>
          <a:solidFill>
            <a:srgbClr val="F1F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BA4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558528" y="2798064"/>
            <a:ext cx="2273808" cy="640080"/>
          </a:xfrm>
          <a:prstGeom prst="rect">
            <a:avLst/>
          </a:prstGeom>
          <a:noFill/>
        </p:spPr>
        <p:txBody>
          <a:bodyPr wrap="square" lIns="27432" tIns="27432" rIns="27432" bIns="27432" rtlCol="0" anchor="ctr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1BA4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rotation 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7"/>
              <p:cNvSpPr txBox="1"/>
              <p:nvPr/>
            </p:nvSpPr>
            <p:spPr>
              <a:xfrm>
                <a:off x="8314944" y="3529584"/>
                <a:ext cx="3499104" cy="603504"/>
              </a:xfrm>
              <a:prstGeom prst="rect">
                <a:avLst/>
              </a:prstGeom>
              <a:noFill/>
            </p:spPr>
            <p:txBody>
              <a:bodyPr wrap="square" lIns="27432" tIns="27432" rIns="27432" bIns="27432" rtlCol="0" anchor="t">
                <a:noAutofit/>
              </a:bodyPr>
              <a:lstStyle/>
              <a:p>
                <a:pPr marL="0" indent="0" algn="l">
                  <a:buNone/>
                </a:pPr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How far a gate turns the state. In a quantum model, </a:t>
                </a:r>
                <a14:m>
                  <m:oMath xmlns:m="http://schemas.openxmlformats.org/officeDocument/2006/math">
                    <m:r>
                      <a:rPr lang="en-US" sz="14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𝜽</m:t>
                    </m:r>
                  </m:oMath>
                </a14:m>
                <a:r>
                  <a:rPr lang="en-US" sz="1400" b="1" dirty="0">
                    <a:solidFill>
                      <a:srgbClr val="0B0B0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is the knob that training learns</a:t>
                </a:r>
              </a:p>
            </p:txBody>
          </p:sp>
        </mc:Choice>
        <mc:Fallback xmlns="">
          <p:sp>
            <p:nvSpPr>
              <p:cNvPr id="27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4944" y="3529584"/>
                <a:ext cx="3499104" cy="603504"/>
              </a:xfrm>
              <a:prstGeom prst="rect">
                <a:avLst/>
              </a:prstGeom>
              <a:blipFill>
                <a:blip r:embed="rId6"/>
                <a:stretch>
                  <a:fillRect l="-2265" t="-5051" b="-28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ounded Rectangle 28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use this card</a:t>
            </a:r>
          </a:p>
          <a:p>
            <a:pPr marL="228600">
              <a:spcBef>
                <a:spcPts val="200"/>
              </a:spcBef>
              <a:buClr>
                <a:srgbClr val="353585"/>
              </a:buClr>
            </a:pPr>
            <a:r>
              <a:rPr lang="en-US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symbol ever stops making sense, come straight back here! The rest of the day is built out of these six.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DCEC4-A563-41C2-E5D1-39B747D68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19DEF-DBD4-6ED9-71C9-813AB592D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" y="0"/>
            <a:ext cx="11887201" cy="457200"/>
          </a:xfrm>
        </p:spPr>
        <p:txBody>
          <a:bodyPr lIns="0">
            <a:noAutofit/>
          </a:bodyPr>
          <a:lstStyle/>
          <a:p>
            <a:r>
              <a:rPr lang="en-US" noProof="1"/>
              <a:t>Phase Shift Gates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6032" y="749808"/>
                <a:ext cx="5257800" cy="25853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A phase-shift gate rotates the phase by a chosen angle, leaving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ar-AE" b="1" dirty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ar-AE" b="1" dirty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untouched.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Probabilities do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 not</a:t>
                </a: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change; the arrow just spins around the equator.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b="1" dirty="0">
                    <a:solidFill>
                      <a:srgbClr val="0B0B0E"/>
                    </a:solidFill>
                    <a:latin typeface="Arial"/>
                  </a:rPr>
                  <a:t>S = quarter turn (90°),  </a:t>
                </a:r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b="1" dirty="0">
                    <a:solidFill>
                      <a:srgbClr val="0B0B0E"/>
                    </a:solidFill>
                    <a:latin typeface="Arial"/>
                  </a:rPr>
                  <a:t>T = eighth turn (45°),  </a:t>
                </a:r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b="1" dirty="0">
                    <a:solidFill>
                      <a:srgbClr val="0B0B0E"/>
                    </a:solidFill>
                    <a:latin typeface="Arial"/>
                  </a:rPr>
                  <a:t>Z = half turn (180°).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The phase becomes visible only when a later gate turns it into probability.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2585323"/>
              </a:xfrm>
              <a:prstGeom prst="rect">
                <a:avLst/>
              </a:prstGeom>
              <a:blipFill>
                <a:blip r:embed="rId5"/>
                <a:stretch>
                  <a:fillRect l="-695" t="-1179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81E7C43D-5F74-256D-8DF5-563C809350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3560" y="914400"/>
            <a:ext cx="6400800" cy="32004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Everyday version</a:t>
            </a:r>
          </a:p>
          <a:p>
            <a:pPr marL="228600" indent="0">
              <a:spcBef>
                <a:spcPts val="200"/>
              </a:spcBef>
              <a:buNone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Like turning a dial around a clock face: the same distance from the poles, just pointed in a new direction (a new phase).</a:t>
            </a:r>
          </a:p>
        </p:txBody>
      </p:sp>
    </p:spTree>
    <p:extLst>
      <p:ext uri="{BB962C8B-B14F-4D97-AF65-F5344CB8AC3E}">
        <p14:creationId xmlns:p14="http://schemas.microsoft.com/office/powerpoint/2010/main" val="317347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60197-FCA9-7B1A-7885-CC6260A79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DB897-18FD-2020-B79D-0D5D1E761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Information Science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53437-159F-9011-B3D0-DB378F28CBF2}"/>
              </a:ext>
            </a:extLst>
          </p:cNvPr>
          <p:cNvSpPr txBox="1"/>
          <p:nvPr/>
        </p:nvSpPr>
        <p:spPr>
          <a:xfrm>
            <a:off x="152400" y="685800"/>
            <a:ext cx="11887200" cy="571631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b="1" noProof="1">
                <a:latin typeface="Arial" panose="020B0604020202020204" pitchFamily="34" charset="0"/>
                <a:cs typeface="Arial" panose="020B0604020202020204" pitchFamily="34" charset="0"/>
              </a:rPr>
              <a:t>Classical and quantum information science ask similar questions, but the objects they describe are different.</a:t>
            </a:r>
          </a:p>
          <a:p>
            <a:pPr marL="228600" indent="-2286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b="1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b="1" noProof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C42D0CC-E5B3-CEBD-C955-B98A498641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5070220"/>
                  </p:ext>
                </p:extLst>
              </p:nvPr>
            </p:nvGraphicFramePr>
            <p:xfrm>
              <a:off x="1854200" y="1372809"/>
              <a:ext cx="8128000" cy="2032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1420613667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8686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sz="1600" b="1">
                              <a:solidFill>
                                <a:srgbClr val="FFFFFF"/>
                              </a:solidFill>
                              <a:latin typeface="Arial"/>
                            </a:rPr>
                            <a:t>Classical information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600" b="1">
                              <a:solidFill>
                                <a:srgbClr val="FFFFFF"/>
                              </a:solidFill>
                              <a:latin typeface="Arial"/>
                            </a:rPr>
                            <a:t>Quantum information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47064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 dirty="0">
                              <a:latin typeface="Arial"/>
                            </a:rPr>
                            <a:t>Unit: the bit (</a:t>
                          </a:r>
                          <a14:m>
                            <m:oMath xmlns:m="http://schemas.openxmlformats.org/officeDocument/2006/math">
                              <m:r>
                                <a:rPr lang="en-US" sz="1500" b="1" i="1" dirty="0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sz="1500" b="1" dirty="0">
                              <a:latin typeface="Arial"/>
                            </a:rPr>
                            <a:t> or </a:t>
                          </a:r>
                          <a14:m>
                            <m:oMath xmlns:m="http://schemas.openxmlformats.org/officeDocument/2006/math">
                              <m:r>
                                <a:rPr lang="en-US" sz="1500" b="1" i="1" dirty="0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oMath>
                          </a14:m>
                          <a:r>
                            <a:rPr sz="1500" b="1" dirty="0">
                              <a:latin typeface="Arial"/>
                            </a:rPr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 dirty="0">
                              <a:latin typeface="Arial"/>
                            </a:rPr>
                            <a:t>Unit: the qubit (a blend of </a:t>
                          </a:r>
                          <a14:m>
                            <m:oMath xmlns:m="http://schemas.openxmlformats.org/officeDocument/2006/math">
                              <m:r>
                                <a:rPr lang="en-US" sz="1500" b="1" i="1" dirty="0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sz="1500" b="1" dirty="0">
                              <a:latin typeface="Arial"/>
                            </a:rPr>
                            <a:t> and </a:t>
                          </a:r>
                          <a:r>
                            <a:rPr lang="en-US" sz="1500" b="1" i="0" dirty="0">
                              <a:latin typeface="+mj-lt"/>
                            </a:rPr>
                            <a:t>1</a:t>
                          </a:r>
                          <a:r>
                            <a:rPr sz="1500" b="1" dirty="0">
                              <a:latin typeface="Arial"/>
                            </a:rPr>
                            <a:t>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60407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Copying is always allowed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Unknown states cannot be copied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3363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Uncertainty: Shannon entropy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Uncertainty: von Neumann entropy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89619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Links: classical correlations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 dirty="0">
                              <a:latin typeface="Arial"/>
                            </a:rPr>
                            <a:t>Links: entanglement (stronger than classical)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504961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C42D0CC-E5B3-CEBD-C955-B98A498641F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5070220"/>
                  </p:ext>
                </p:extLst>
              </p:nvPr>
            </p:nvGraphicFramePr>
            <p:xfrm>
              <a:off x="1854200" y="1372809"/>
              <a:ext cx="8128000" cy="2032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064000">
                      <a:extLst>
                        <a:ext uri="{9D8B030D-6E8A-4147-A177-3AD203B41FA5}">
                          <a16:colId xmlns:a16="http://schemas.microsoft.com/office/drawing/2014/main" val="1420613667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8686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sz="1600" b="1">
                              <a:solidFill>
                                <a:srgbClr val="FFFFFF"/>
                              </a:solidFill>
                              <a:latin typeface="Arial"/>
                            </a:rPr>
                            <a:t>Classical information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600" b="1">
                              <a:solidFill>
                                <a:srgbClr val="FFFFFF"/>
                              </a:solidFill>
                              <a:latin typeface="Arial"/>
                            </a:rPr>
                            <a:t>Quantum information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47064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50" t="-104918" r="-100600" b="-3655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150" t="-104918" r="-600" b="-3655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60407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Copying is always allowed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Unknown states cannot be copied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83363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Uncertainty: Shannon entropy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Uncertainty: von Neumann entropy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89619512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r>
                            <a:rPr sz="1500" b="1">
                              <a:latin typeface="Arial"/>
                            </a:rPr>
                            <a:t>Links: classical correlations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sz="1500" b="1" dirty="0">
                              <a:latin typeface="Arial"/>
                            </a:rPr>
                            <a:t>Links: entanglement (stronger than classical)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504961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Rounded Rectangle 5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Same questions, richer rules</a:t>
            </a:r>
          </a:p>
          <a:p>
            <a:pPr marL="228600" indent="0">
              <a:spcBef>
                <a:spcPts val="200"/>
              </a:spcBef>
              <a:buNone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Both fields ask how to store, send, and compare information — but qubits add </a:t>
            </a:r>
            <a:r>
              <a:rPr lang="en-US" sz="1600" b="1" dirty="0">
                <a:solidFill>
                  <a:srgbClr val="0B0B0E"/>
                </a:solidFill>
                <a:latin typeface="Arial"/>
              </a:rPr>
              <a:t>quantum </a:t>
            </a:r>
            <a:r>
              <a:rPr sz="1600" b="1" dirty="0">
                <a:solidFill>
                  <a:srgbClr val="0B0B0E"/>
                </a:solidFill>
                <a:latin typeface="Arial"/>
              </a:rPr>
              <a:t>superposition and </a:t>
            </a:r>
            <a:r>
              <a:rPr lang="en-US" sz="1600" b="1" dirty="0">
                <a:solidFill>
                  <a:srgbClr val="0B0B0E"/>
                </a:solidFill>
                <a:latin typeface="Arial"/>
              </a:rPr>
              <a:t>quantum </a:t>
            </a:r>
            <a:r>
              <a:rPr sz="1600" b="1" dirty="0">
                <a:solidFill>
                  <a:srgbClr val="0B0B0E"/>
                </a:solidFill>
                <a:latin typeface="Arial"/>
              </a:rPr>
              <a:t>entanglement, so the rules are richer.</a:t>
            </a:r>
          </a:p>
        </p:txBody>
      </p:sp>
    </p:spTree>
    <p:extLst>
      <p:ext uri="{BB962C8B-B14F-4D97-AF65-F5344CB8AC3E}">
        <p14:creationId xmlns:p14="http://schemas.microsoft.com/office/powerpoint/2010/main" val="19888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1E212-666B-B9D5-4933-26DB3887F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E5F92-3DD3-A481-32C8-89804DC4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Entropy and Quantum Entropy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6032" y="749808"/>
                <a:ext cx="5257800" cy="36933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Entropy measures how uncertain an outcome is, counted in bits.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A fair coin </a:t>
                </a: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is</a:t>
                </a: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bit of uncertainty; a sure outcome 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is</a:t>
                </a: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bits.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Quantum (von Neumann) entropy applies the same idea to a quantum state.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A pure qubit has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entropy; half of an entangled pair looks fully random (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 bit).</a:t>
                </a:r>
                <a:endParaRPr lang="en-US" sz="1800" b="1" dirty="0">
                  <a:solidFill>
                    <a:srgbClr val="0B0B0E"/>
                  </a:solidFill>
                  <a:latin typeface="Arial"/>
                </a:endParaRP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353585"/>
                    </a:solidFill>
                    <a:latin typeface="Arial"/>
                  </a:rPr>
                  <a:t>In QML: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 </a:t>
                </a:r>
              </a:p>
              <a:p>
                <a:pPr marL="685800" lvl="1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Entropy is the model’s confidence meter — low means a sure answer, high means it’s still guessing.</a:t>
                </a:r>
              </a:p>
              <a:p>
                <a:pPr marL="685800" lvl="1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It’s also how we measure </a:t>
                </a: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entanglement</a:t>
                </a: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.</a:t>
                </a:r>
                <a:endParaRPr b="1" dirty="0">
                  <a:solidFill>
                    <a:srgbClr val="0B0B0E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3693319"/>
              </a:xfrm>
              <a:prstGeom prst="rect">
                <a:avLst/>
              </a:prstGeom>
              <a:blipFill>
                <a:blip r:embed="rId6"/>
                <a:stretch>
                  <a:fillRect l="-695" t="-825" r="-1043" b="-16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791DBE44-7FA9-8520-FACA-B23EB6514F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61304" y="868680"/>
            <a:ext cx="5925312" cy="32918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6032" y="4530756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lang="en-US" sz="1600" b="1" dirty="0">
                <a:solidFill>
                  <a:srgbClr val="2D2E7F"/>
                </a:solidFill>
                <a:latin typeface="Arial"/>
              </a:rPr>
              <a:t>In plain words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B0B0E"/>
                </a:solidFill>
                <a:latin typeface="Arial"/>
              </a:rPr>
              <a:t>Entropy is how surprised we will be. A coin we can not predict carries one full bit; a sure thing carries none.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B0B0E"/>
                </a:solidFill>
                <a:latin typeface="Arial"/>
              </a:rPr>
              <a:t>Tracks entanglement — the entropy of one qubit tells us how strongly it’s linked to the rest.</a:t>
            </a:r>
          </a:p>
        </p:txBody>
      </p:sp>
    </p:spTree>
    <p:extLst>
      <p:ext uri="{BB962C8B-B14F-4D97-AF65-F5344CB8AC3E}">
        <p14:creationId xmlns:p14="http://schemas.microsoft.com/office/powerpoint/2010/main" val="171160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0436BF8A-DB84-3155-8A32-AFBEC2250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B3C60-6790-4A3F-77C5-2007AA13B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Mutual Information (MI)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6032" y="749808"/>
                <a:ext cx="5257800" cy="3416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Mutual information measures how much two systems share.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Independent qubits share nothing (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); perfectly correlated ones share everything.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sz="1800" b="1" dirty="0">
                    <a:solidFill>
                      <a:srgbClr val="0B0B0E"/>
                    </a:solidFill>
                    <a:latin typeface="Arial"/>
                  </a:rPr>
                  <a:t>Entangled qubits can share more than any classical pair ever could.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Why it matters for QML: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MI shows how strongly two features or qubits are actually connected.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A high MI value confirms the model is using real entanglement rather than acting classical.</a:t>
                </a:r>
                <a:endParaRPr b="1" dirty="0">
                  <a:solidFill>
                    <a:srgbClr val="0B0B0E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3416320"/>
              </a:xfrm>
              <a:prstGeom prst="rect">
                <a:avLst/>
              </a:prstGeom>
              <a:blipFill>
                <a:blip r:embed="rId7"/>
                <a:stretch>
                  <a:fillRect l="-695" t="-893" r="-1970" b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F3FD24D5-D931-E701-6C70-38CF4AF633D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 r:link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25896" y="868680"/>
            <a:ext cx="5596128" cy="32918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In plain words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How much a peek at one tells </a:t>
            </a:r>
            <a:r>
              <a:rPr lang="en-US" sz="1600" b="1" dirty="0">
                <a:solidFill>
                  <a:srgbClr val="0B0B0E"/>
                </a:solidFill>
                <a:latin typeface="Arial"/>
              </a:rPr>
              <a:t>us</a:t>
            </a:r>
            <a:r>
              <a:rPr sz="1600" b="1" dirty="0">
                <a:solidFill>
                  <a:srgbClr val="0B0B0E"/>
                </a:solidFill>
                <a:latin typeface="Arial"/>
              </a:rPr>
              <a:t> about the other. </a:t>
            </a:r>
            <a:endParaRPr lang="en-US" sz="1600" b="1" dirty="0">
              <a:solidFill>
                <a:srgbClr val="0B0B0E"/>
              </a:solidFill>
              <a:latin typeface="Arial"/>
            </a:endParaRP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Strangers share nothing; identical twins share almost everything.</a:t>
            </a:r>
          </a:p>
        </p:txBody>
      </p:sp>
    </p:spTree>
    <p:extLst>
      <p:ext uri="{BB962C8B-B14F-4D97-AF65-F5344CB8AC3E}">
        <p14:creationId xmlns:p14="http://schemas.microsoft.com/office/powerpoint/2010/main" val="3802028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93CA3-7F95-7D8B-A4B8-E7238A823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85901-B96B-A2A2-832B-30C75F318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Classical and Quantum Correlations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6032" y="749808"/>
            <a:ext cx="5257800" cy="3241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Classical correlations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Any matching is set by a shared plan agreed in advance.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A fixed strategy can score at most 2 in a Bell (CHSH) test.</a:t>
            </a:r>
          </a:p>
          <a:p>
            <a:pPr marL="228600" indent="-228600">
              <a:spcBef>
                <a:spcPts val="800"/>
              </a:spcBef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Quantum correlations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Outcomes are coordinated beyond any pre-agreed plan.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b="1" dirty="0">
                <a:solidFill>
                  <a:srgbClr val="0B0B0E"/>
                </a:solidFill>
                <a:latin typeface="Arial"/>
              </a:rPr>
              <a:t>Entangled pairs reach 2√2 ≈ 2.83 — provably above every classical strategy.</a:t>
            </a:r>
          </a:p>
        </p:txBody>
      </p:sp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A9DA6D1C-EB99-B6F6-86FE-5E379A7AF7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25896" y="868680"/>
            <a:ext cx="5596128" cy="32918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Bottom line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Entangled pairs coordinate beyond any plan they could have agreed on in advance — a link with no classical copy. </a:t>
            </a:r>
            <a:endParaRPr lang="en-US" sz="1600" b="1" dirty="0">
              <a:solidFill>
                <a:srgbClr val="0B0B0E"/>
              </a:solidFill>
              <a:latin typeface="Arial"/>
            </a:endParaRP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It powers quantum computing, sensing, and secure keys.</a:t>
            </a:r>
          </a:p>
        </p:txBody>
      </p:sp>
    </p:spTree>
    <p:extLst>
      <p:ext uri="{BB962C8B-B14F-4D97-AF65-F5344CB8AC3E}">
        <p14:creationId xmlns:p14="http://schemas.microsoft.com/office/powerpoint/2010/main" val="48471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9D186-CBF8-4130-A7BE-2CD267B29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7B762-7CA5-3D15-0E19-2C1251ED4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1" y="0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Two Qubits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56032" y="749808"/>
                <a:ext cx="5257800" cy="2308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Two qubits have four basis states: </a:t>
                </a:r>
              </a:p>
              <a:p>
                <a:pPr marL="742950" lvl="1" indent="-285750">
                  <a:buClr>
                    <a:srgbClr val="353585"/>
                  </a:buClr>
                  <a:buSzPct val="75000"/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en-US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𝟎𝟎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 </a:t>
                </a:r>
                <a14:m>
                  <m:oMath xmlns:m="http://schemas.openxmlformats.org/officeDocument/2006/math">
                    <m:r>
                      <a:rPr lang="en-US" b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𝟎𝟏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 |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 and |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𝟏𝟏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The state is a vector of four amplitudes; each probability is an amplitude squared.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Two independent qubits: the joint odds are just each qubit’s odds multiplied.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Some two-qubit states can’t be split back into two — those are entangled.</a:t>
                </a:r>
                <a:endParaRPr sz="1800" b="1" dirty="0">
                  <a:solidFill>
                    <a:srgbClr val="0B0B0E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2308324"/>
              </a:xfrm>
              <a:prstGeom prst="rect">
                <a:avLst/>
              </a:prstGeom>
              <a:blipFill>
                <a:blip r:embed="rId5"/>
                <a:stretch>
                  <a:fillRect l="-695" t="-1319" b="-31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27B76A45-7E23-DD9F-1973-96CF71568D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37514" y="868680"/>
            <a:ext cx="5172891" cy="32918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Counting outcomes</a:t>
            </a: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Two coins have four combinations. </a:t>
            </a:r>
            <a:endParaRPr lang="en-US" sz="1600" b="1" dirty="0">
              <a:solidFill>
                <a:srgbClr val="0B0B0E"/>
              </a:solidFill>
              <a:latin typeface="Arial"/>
            </a:endParaRPr>
          </a:p>
          <a:p>
            <a:pPr marL="5143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When the qubits are independent, </a:t>
            </a:r>
            <a:r>
              <a:rPr lang="en-US" sz="1600" b="1" dirty="0">
                <a:solidFill>
                  <a:srgbClr val="0B0B0E"/>
                </a:solidFill>
                <a:latin typeface="Arial"/>
              </a:rPr>
              <a:t>we</a:t>
            </a:r>
            <a:r>
              <a:rPr sz="1600" b="1" dirty="0">
                <a:solidFill>
                  <a:srgbClr val="0B0B0E"/>
                </a:solidFill>
                <a:latin typeface="Arial"/>
              </a:rPr>
              <a:t> get each one</a:t>
            </a:r>
            <a:r>
              <a:rPr lang="en-US" sz="1600" b="1" dirty="0">
                <a:solidFill>
                  <a:srgbClr val="0B0B0E"/>
                </a:solidFill>
                <a:latin typeface="Arial"/>
              </a:rPr>
              <a:t>’s</a:t>
            </a:r>
            <a:r>
              <a:rPr sz="1600" b="1" dirty="0">
                <a:solidFill>
                  <a:srgbClr val="0B0B0E"/>
                </a:solidFill>
                <a:latin typeface="Arial"/>
              </a:rPr>
              <a:t> odds simply multiplied together.</a:t>
            </a:r>
          </a:p>
        </p:txBody>
      </p:sp>
    </p:spTree>
    <p:extLst>
      <p:ext uri="{BB962C8B-B14F-4D97-AF65-F5344CB8AC3E}">
        <p14:creationId xmlns:p14="http://schemas.microsoft.com/office/powerpoint/2010/main" val="374868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3F275-126D-55FE-A49D-453E5E374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8DD011-2FFC-CF1F-A923-72A8B1979779}"/>
              </a:ext>
            </a:extLst>
          </p:cNvPr>
          <p:cNvSpPr txBox="1">
            <a:spLocks/>
          </p:cNvSpPr>
          <p:nvPr/>
        </p:nvSpPr>
        <p:spPr>
          <a:xfrm>
            <a:off x="152401" y="0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CNOT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6032" y="749808"/>
                <a:ext cx="5257800" cy="42473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CNOT is a controlled-NOT; it </a:t>
                </a:r>
                <a:r>
                  <a:rPr lang="en-US" sz="1800" b="1" i="1" dirty="0">
                    <a:solidFill>
                      <a:srgbClr val="0B0B0E"/>
                    </a:solidFill>
                    <a:latin typeface="Arial"/>
                  </a:rPr>
                  <a:t>flips the target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 qubit only if </a:t>
                </a:r>
                <a:r>
                  <a:rPr lang="en-US" sz="1800" b="1" i="1" dirty="0">
                    <a:solidFill>
                      <a:srgbClr val="0B0B0E"/>
                    </a:solidFill>
                    <a:latin typeface="Arial"/>
                  </a:rPr>
                  <a:t>the control is </a:t>
                </a:r>
                <a14:m>
                  <m:oMath xmlns:m="http://schemas.openxmlformats.org/officeDocument/2006/math">
                    <m:r>
                      <a:rPr lang="en-US" sz="1800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If the </a:t>
                </a: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first qubit </a:t>
                </a: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is the </a:t>
                </a:r>
                <a:r>
                  <a:rPr lang="en-US" b="1" dirty="0">
                    <a:solidFill>
                      <a:srgbClr val="353585"/>
                    </a:solidFill>
                    <a:latin typeface="Arial"/>
                  </a:rPr>
                  <a:t>control</a:t>
                </a:r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 qubit, then:</a:t>
                </a:r>
              </a:p>
              <a:p>
                <a:pPr marL="685800" lvl="1" indent="-228600">
                  <a:buFont typeface="Arial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𝟎𝟎</m:t>
                        </m:r>
                      </m:e>
                    </m:d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→|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𝟎𝟎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  </a:t>
                </a:r>
              </a:p>
              <a:p>
                <a:pPr marL="685800" lvl="1" indent="-228600">
                  <a:buFont typeface="Arial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𝟎𝟏</m:t>
                        </m:r>
                      </m:e>
                    </m:d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→|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𝟎𝟏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</a:t>
                </a:r>
              </a:p>
              <a:p>
                <a:pPr marL="685800" lvl="1" indent="-228600">
                  <a:buFont typeface="Arial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</m:d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→|</m:t>
                    </m:r>
                    <m:r>
                      <a:rPr lang="en-US" b="1" i="1" dirty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𝟏𝟏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r>
                  <a:rPr lang="en-US" b="1" dirty="0">
                    <a:solidFill>
                      <a:srgbClr val="0B0B0E"/>
                    </a:solidFill>
                    <a:latin typeface="Arial"/>
                  </a:rPr>
                  <a:t>,  </a:t>
                </a:r>
              </a:p>
              <a:p>
                <a:pPr marL="685800" lvl="1" indent="-228600">
                  <a:buFont typeface="Arial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dirty="0" smtClean="0">
                            <a:solidFill>
                              <a:srgbClr val="0B0B0E"/>
                            </a:solidFill>
                            <a:latin typeface="Cambria Math" panose="02040503050406030204" pitchFamily="18" charset="0"/>
                          </a:rPr>
                          <m:t>𝟏𝟏</m:t>
                        </m:r>
                      </m:e>
                    </m:d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→|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US" b="1" i="1" dirty="0" smtClean="0">
                        <a:solidFill>
                          <a:srgbClr val="0B0B0E"/>
                        </a:solidFill>
                        <a:latin typeface="Cambria Math" panose="02040503050406030204" pitchFamily="18" charset="0"/>
                      </a:rPr>
                      <m:t>⟩</m:t>
                    </m:r>
                  </m:oMath>
                </a14:m>
                <a:endParaRPr lang="en-US" b="1" dirty="0">
                  <a:solidFill>
                    <a:srgbClr val="0B0B0E"/>
                  </a:solidFill>
                  <a:latin typeface="Arial"/>
                </a:endParaRP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The control is never changed; only the target can flip.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It is the basic gate for making two qubits interact.</a:t>
                </a:r>
              </a:p>
              <a:p>
                <a:pPr marL="228600" indent="-228600">
                  <a:buFont typeface="Arial"/>
                  <a:buChar char="•"/>
                </a:pPr>
                <a:r>
                  <a:rPr lang="en-US" sz="1800" b="1" dirty="0">
                    <a:solidFill>
                      <a:srgbClr val="353585"/>
                    </a:solidFill>
                    <a:latin typeface="Arial"/>
                  </a:rPr>
                  <a:t>In QML: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 CNOT is how the </a:t>
                </a:r>
                <a:r>
                  <a:rPr lang="en-US" sz="1800" b="1" i="1" dirty="0">
                    <a:solidFill>
                      <a:srgbClr val="0B0B0E"/>
                    </a:solidFill>
                    <a:latin typeface="Arial"/>
                  </a:rPr>
                  <a:t>circuit links features together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, so the model can learn patterns that live in the </a:t>
                </a:r>
                <a:r>
                  <a:rPr lang="en-US" sz="1800" b="1" i="1" dirty="0">
                    <a:solidFill>
                      <a:srgbClr val="0B0B0E"/>
                    </a:solidFill>
                    <a:latin typeface="Arial"/>
                  </a:rPr>
                  <a:t>combination of inputs</a:t>
                </a:r>
                <a:r>
                  <a:rPr lang="en-US" sz="1800" b="1" dirty="0">
                    <a:solidFill>
                      <a:srgbClr val="0B0B0E"/>
                    </a:solidFill>
                    <a:latin typeface="Arial"/>
                  </a:rPr>
                  <a:t>, not in each one alone.</a:t>
                </a:r>
                <a:endParaRPr sz="1800" b="1" dirty="0">
                  <a:solidFill>
                    <a:srgbClr val="0B0B0E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32" y="749808"/>
                <a:ext cx="5257800" cy="4247317"/>
              </a:xfrm>
              <a:prstGeom prst="rect">
                <a:avLst/>
              </a:prstGeom>
              <a:blipFill>
                <a:blip r:embed="rId5"/>
                <a:stretch>
                  <a:fillRect l="-695" t="-717" b="-1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5">
            <a:hlinkClick r:id="" action="ppaction://media"/>
            <a:extLst>
              <a:ext uri="{FF2B5EF4-FFF2-40B4-BE49-F238E27FC236}">
                <a16:creationId xmlns:a16="http://schemas.microsoft.com/office/drawing/2014/main" id="{DCEFDF51-F651-EFA5-659A-EF38D2C2C7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25896" y="868680"/>
            <a:ext cx="5596128" cy="329184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56032" y="5115464"/>
            <a:ext cx="11704320" cy="134416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Everyday version</a:t>
            </a:r>
          </a:p>
          <a:p>
            <a:pPr marL="228600" indent="0">
              <a:spcBef>
                <a:spcPts val="200"/>
              </a:spcBef>
              <a:buNone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A controlled switch: the control qubit decides whether the target gets flipped — otherwise the target is left alone.</a:t>
            </a:r>
          </a:p>
        </p:txBody>
      </p:sp>
    </p:spTree>
    <p:extLst>
      <p:ext uri="{BB962C8B-B14F-4D97-AF65-F5344CB8AC3E}">
        <p14:creationId xmlns:p14="http://schemas.microsoft.com/office/powerpoint/2010/main" val="17573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2307D-C3E2-F13B-F77A-57B29EE24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8775B-0FD2-760A-0072-3A6CE133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Toffoli  (controlled-controlled-NOT)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99F1A-FAA0-CC7B-A31D-388E14D9F999}"/>
              </a:ext>
            </a:extLst>
          </p:cNvPr>
          <p:cNvSpPr txBox="1"/>
          <p:nvPr/>
        </p:nvSpPr>
        <p:spPr>
          <a:xfrm>
            <a:off x="256032" y="749808"/>
            <a:ext cx="5257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Toffoli (CCNOT) flips the target only if BOTH controls are 1.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It is a controlled-controlled-NOT: the AND of two qubits decides the flip.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With Toffoli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we</a:t>
            </a:r>
            <a:r>
              <a:rPr sz="1800" b="1" dirty="0">
                <a:solidFill>
                  <a:srgbClr val="0B0B0E"/>
                </a:solidFill>
                <a:latin typeface="Arial"/>
              </a:rPr>
              <a:t> can build any classical logic circuit, reversibly.</a:t>
            </a:r>
          </a:p>
          <a:p>
            <a:pPr marL="228600" indent="-228600">
              <a:buFont typeface="Arial"/>
              <a:buChar char="•"/>
            </a:pPr>
            <a:r>
              <a:rPr sz="1800" b="1" dirty="0">
                <a:solidFill>
                  <a:srgbClr val="0B0B0E"/>
                </a:solidFill>
                <a:latin typeface="Arial"/>
              </a:rPr>
              <a:t>It is the bridge from ordinary computing to quantum circuits.</a:t>
            </a:r>
          </a:p>
        </p:txBody>
      </p:sp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74503133-5BD3-4320-3C14-445498F417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80266" y="868680"/>
            <a:ext cx="5087389" cy="3291840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8C502A1-5B6B-9872-C8A5-25ABD62AA30F}"/>
              </a:ext>
            </a:extLst>
          </p:cNvPr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buNone/>
            </a:pPr>
            <a:r>
              <a:rPr sz="1600" b="1" dirty="0">
                <a:solidFill>
                  <a:srgbClr val="2D2E7F"/>
                </a:solidFill>
                <a:latin typeface="Arial"/>
              </a:rPr>
              <a:t>Why it</a:t>
            </a:r>
            <a:r>
              <a:rPr lang="en-US" sz="1600" b="1" dirty="0">
                <a:solidFill>
                  <a:srgbClr val="2D2E7F"/>
                </a:solidFill>
                <a:latin typeface="Arial"/>
              </a:rPr>
              <a:t>’s</a:t>
            </a:r>
            <a:r>
              <a:rPr sz="1600" b="1" dirty="0">
                <a:solidFill>
                  <a:srgbClr val="2D2E7F"/>
                </a:solidFill>
                <a:latin typeface="Arial"/>
              </a:rPr>
              <a:t> special</a:t>
            </a:r>
          </a:p>
          <a:p>
            <a:pPr marL="228600" indent="0">
              <a:spcBef>
                <a:spcPts val="200"/>
              </a:spcBef>
              <a:buNone/>
            </a:pPr>
            <a:r>
              <a:rPr sz="1600" b="1" dirty="0">
                <a:solidFill>
                  <a:srgbClr val="0B0B0E"/>
                </a:solidFill>
                <a:latin typeface="Arial"/>
              </a:rPr>
              <a:t>Toffoli computes AND reversibly, so it can build any ordinary logic circuit — the bridge from classical bits to quantum qubits.</a:t>
            </a:r>
          </a:p>
        </p:txBody>
      </p:sp>
    </p:spTree>
    <p:extLst>
      <p:ext uri="{BB962C8B-B14F-4D97-AF65-F5344CB8AC3E}">
        <p14:creationId xmlns:p14="http://schemas.microsoft.com/office/powerpoint/2010/main" val="194090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noProof="1"/>
              <a:t>Interference with Two Qubits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56032" y="749808"/>
            <a:ext cx="5212080" cy="3108960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spAutoFit/>
          </a:bodyPr>
          <a:lstStyle/>
          <a:p>
            <a:pPr marL="228600" indent="-228600"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qubits, four answers</a:t>
            </a:r>
          </a:p>
          <a:p>
            <a:pPr marL="742950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H on each puts all four in play — 25% each.</a:t>
            </a:r>
          </a:p>
          <a:p>
            <a:pPr marL="228600" indent="-228600"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phase gate marks one of them</a:t>
            </a:r>
          </a:p>
          <a:p>
            <a:pPr marL="742950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Controlled-Z flips the sign of </a:t>
            </a:r>
            <a:r>
              <a:rPr lang="en-US" sz="1600" b="1" dirty="0">
                <a:solidFill>
                  <a:srgbClr val="EC2E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|11⟩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only. The odds never move.</a:t>
            </a:r>
          </a:p>
          <a:p>
            <a:pPr marL="228600" indent="-228600"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AMPLIFY step cashes the mark in</a:t>
            </a:r>
          </a:p>
          <a:p>
            <a:pPr marL="742950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compares every amplitude with the average. The marked one is the odd one out, so it </a:t>
            </a:r>
            <a:r>
              <a:rPr lang="en-US" sz="1600" b="1" dirty="0">
                <a:solidFill>
                  <a:srgbClr val="008E9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grows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while the rest </a:t>
            </a:r>
            <a:r>
              <a:rPr lang="en-US" sz="1600" b="1" dirty="0">
                <a:solidFill>
                  <a:srgbClr val="EC2E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cancel away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VIDEO::interference_2q">
            <a:hlinkClick r:id="" action="ppaction://media"/>
            <a:extLst>
              <a:ext uri="{FF2B5EF4-FFF2-40B4-BE49-F238E27FC236}">
                <a16:creationId xmlns:a16="http://schemas.microsoft.com/office/drawing/2014/main" id="{DCEFFC7D-C317-FC16-85EE-422C0C7D0A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60720" y="786384"/>
            <a:ext cx="6094476" cy="3401568"/>
          </a:xfrm>
          <a:prstGeom prst="rect">
            <a:avLst/>
          </a:prstGeom>
        </p:spPr>
      </p:pic>
      <p:sp>
        <p:nvSpPr>
          <p:cNvPr id="5" name="Rounded Rectangle 5"/>
          <p:cNvSpPr/>
          <p:nvPr/>
        </p:nvSpPr>
        <p:spPr>
          <a:xfrm>
            <a:off x="256032" y="4315968"/>
            <a:ext cx="1170432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0">
              <a:buNone/>
            </a:pPr>
            <a:r>
              <a:rPr lang="en-US" sz="1600" b="1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story as one qubit, one step bigger</a:t>
            </a:r>
          </a:p>
          <a:p>
            <a:pPr marL="514350" indent="-285750">
              <a:spcBef>
                <a:spcPts val="200"/>
              </a:spcBef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2 is the one to watch: the controlled-Z changes </a:t>
            </a:r>
            <a:r>
              <a:rPr lang="en-US" sz="1600" b="1" dirty="0">
                <a:solidFill>
                  <a:srgbClr val="EC2E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nothing you can measure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all four outcomes stay at 25%. Only a sign moved.</a:t>
            </a:r>
          </a:p>
          <a:p>
            <a:pPr marL="514350" indent="-285750">
              <a:spcBef>
                <a:spcPts val="200"/>
              </a:spcBef>
              <a:buClr>
                <a:srgbClr val="353585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3535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QML: </a:t>
            </a: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out → mark with a phase → amplify. That three-step recipe is how a quantum model pushes probability onto the answer it wants. (A textbook calls the amplify step the “diffuser”.)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6032" y="530352"/>
            <a:ext cx="11704320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“These are just matrices”—until n qubits require 2ⁿ complex amplitudes.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56032" y="896112"/>
            <a:ext cx="5760720" cy="1920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256032" y="896112"/>
            <a:ext cx="5760720" cy="274320"/>
          </a:xfrm>
          <a:prstGeom prst="roundRect">
            <a:avLst>
              <a:gd name="adj" fmla="val 14000"/>
            </a:avLst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56032" y="1033271"/>
            <a:ext cx="5760720" cy="137160"/>
          </a:xfrm>
          <a:prstGeom prst="rect">
            <a:avLst/>
          </a:prstGeom>
          <a:solidFill>
            <a:srgbClr val="2D2E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65760" y="923544"/>
            <a:ext cx="5541264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 dirty="0">
                <a:solidFill>
                  <a:srgbClr val="FFFFFF"/>
                </a:solidFill>
                <a:latin typeface="Arial"/>
              </a:rPr>
              <a:t>THE GATES ARE TINY   (trivial to simulate)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4047" y="1453896"/>
            <a:ext cx="274320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100" b="1" i="0">
                <a:solidFill>
                  <a:srgbClr val="0B0B0E"/>
                </a:solidFill>
                <a:latin typeface="Arial"/>
              </a:rPr>
              <a:t>H =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1453896"/>
            <a:ext cx="384048" cy="2743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l"/>
            <a:r>
              <a:rPr sz="1000" b="1" i="0">
                <a:solidFill>
                  <a:srgbClr val="0B0B0E"/>
                </a:solidFill>
                <a:latin typeface="Arial"/>
              </a:rPr>
              <a:t>1/√2</a:t>
            </a:r>
          </a:p>
        </p:txBody>
      </p:sp>
      <p:sp>
        <p:nvSpPr>
          <p:cNvPr id="10" name="Left Bracket 9"/>
          <p:cNvSpPr/>
          <p:nvPr/>
        </p:nvSpPr>
        <p:spPr>
          <a:xfrm>
            <a:off x="1024127" y="1380744"/>
            <a:ext cx="73152" cy="438912"/>
          </a:xfrm>
          <a:prstGeom prst="leftBracket">
            <a:avLst>
              <a:gd name="adj" fmla="val 26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1376172"/>
            <a:ext cx="237744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5024" y="1376172"/>
            <a:ext cx="237744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1595628"/>
            <a:ext cx="237744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35024" y="1595628"/>
            <a:ext cx="237744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−1</a:t>
            </a:r>
          </a:p>
        </p:txBody>
      </p:sp>
      <p:sp>
        <p:nvSpPr>
          <p:cNvPr id="15" name="Right Bracket 14"/>
          <p:cNvSpPr/>
          <p:nvPr/>
        </p:nvSpPr>
        <p:spPr>
          <a:xfrm>
            <a:off x="1572768" y="1380744"/>
            <a:ext cx="73152" cy="438912"/>
          </a:xfrm>
          <a:prstGeom prst="rightBracket">
            <a:avLst>
              <a:gd name="adj" fmla="val 26000"/>
            </a:avLst>
          </a:prstGeom>
          <a:noFill/>
          <a:ln w="17780">
            <a:solidFill>
              <a:srgbClr val="2D2E7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02920" y="2103120"/>
            <a:ext cx="265176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950" b="1" i="0" dirty="0">
                <a:solidFill>
                  <a:srgbClr val="626D77"/>
                </a:solidFill>
                <a:latin typeface="Arial"/>
              </a:rPr>
              <a:t>a 1-qubit gate: 2×2   ·   CNOT: 4×4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46120" y="1353312"/>
            <a:ext cx="2606040" cy="86868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 i="0">
                <a:solidFill>
                  <a:srgbClr val="0B0B0E"/>
                </a:solidFill>
                <a:latin typeface="Arial"/>
              </a:rPr>
              <a:t>Any gate is just a small, fixed matrix. Writing one down and applying it is trivial — nothing special here.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2336" y="2377440"/>
            <a:ext cx="5468112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000" b="1" i="0">
                <a:solidFill>
                  <a:srgbClr val="2D2E7F"/>
                </a:solidFill>
                <a:latin typeface="Arial"/>
              </a:rPr>
              <a:t>The operations are cheap and simple.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199632" y="896112"/>
            <a:ext cx="5760720" cy="19202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EC2E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20" name="Rounded Rectangle 19"/>
          <p:cNvSpPr/>
          <p:nvPr/>
        </p:nvSpPr>
        <p:spPr>
          <a:xfrm>
            <a:off x="6199632" y="896112"/>
            <a:ext cx="5760720" cy="274320"/>
          </a:xfrm>
          <a:prstGeom prst="roundRect">
            <a:avLst>
              <a:gd name="adj" fmla="val 14000"/>
            </a:avLst>
          </a:prstGeom>
          <a:solidFill>
            <a:srgbClr val="EC2E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199632" y="1033271"/>
            <a:ext cx="5760720" cy="137160"/>
          </a:xfrm>
          <a:prstGeom prst="rect">
            <a:avLst/>
          </a:prstGeom>
          <a:solidFill>
            <a:srgbClr val="EC2E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309360" y="923544"/>
            <a:ext cx="5541264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50" b="1" i="0">
                <a:solidFill>
                  <a:srgbClr val="FFFFFF"/>
                </a:solidFill>
                <a:latin typeface="Arial"/>
              </a:rPr>
              <a:t>THE STATE IS ENORMOUS   (the real cost)</a:t>
            </a:r>
          </a:p>
        </p:txBody>
      </p:sp>
      <p:sp>
        <p:nvSpPr>
          <p:cNvPr id="23" name="Left Bracket 22"/>
          <p:cNvSpPr/>
          <p:nvPr/>
        </p:nvSpPr>
        <p:spPr>
          <a:xfrm>
            <a:off x="6675120" y="1298448"/>
            <a:ext cx="73152" cy="1188720"/>
          </a:xfrm>
          <a:prstGeom prst="leftBracket">
            <a:avLst>
              <a:gd name="adj" fmla="val 26000"/>
            </a:avLst>
          </a:prstGeom>
          <a:noFill/>
          <a:ln w="17780">
            <a:solidFill>
              <a:srgbClr val="EC2E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748272" y="1316736"/>
            <a:ext cx="822960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α₀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8272" y="1540764"/>
            <a:ext cx="822960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α₁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48272" y="1764792"/>
            <a:ext cx="822960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α₂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48272" y="1988819"/>
            <a:ext cx="822960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⋮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748272" y="2212848"/>
            <a:ext cx="822960" cy="21945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sz="1000" b="1" i="0">
                <a:solidFill>
                  <a:srgbClr val="0B0B0E"/>
                </a:solidFill>
                <a:latin typeface="Arial"/>
              </a:rPr>
              <a:t>α</a:t>
            </a:r>
            <a:r>
              <a:rPr sz="1000" b="1" i="0" baseline="-25000">
                <a:solidFill>
                  <a:srgbClr val="0B0B0E"/>
                </a:solidFill>
                <a:latin typeface="Arial"/>
              </a:rPr>
              <a:t>2ⁿ−1</a:t>
            </a:r>
          </a:p>
        </p:txBody>
      </p:sp>
      <p:sp>
        <p:nvSpPr>
          <p:cNvPr id="29" name="Right Bracket 28"/>
          <p:cNvSpPr/>
          <p:nvPr/>
        </p:nvSpPr>
        <p:spPr>
          <a:xfrm>
            <a:off x="7461504" y="1298448"/>
            <a:ext cx="73152" cy="1188720"/>
          </a:xfrm>
          <a:prstGeom prst="rightBracket">
            <a:avLst>
              <a:gd name="adj" fmla="val 26000"/>
            </a:avLst>
          </a:prstGeom>
          <a:noFill/>
          <a:ln w="17780">
            <a:solidFill>
              <a:srgbClr val="EC2E2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629400" y="2523744"/>
            <a:ext cx="96012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900" b="1" i="0">
                <a:solidFill>
                  <a:srgbClr val="EC2E2E"/>
                </a:solidFill>
                <a:latin typeface="Arial"/>
              </a:rPr>
              <a:t>2ⁿ rows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909560" y="1353312"/>
            <a:ext cx="3886200" cy="105156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000" b="1" i="0">
                <a:solidFill>
                  <a:srgbClr val="0B0B0E"/>
                </a:solidFill>
                <a:latin typeface="Arial"/>
              </a:rPr>
              <a:t>But the state is a vector of 2ⁿ complex amplitudes, and every gate must update all of them. That vector is what a classical machine has to hold in memory.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909560" y="2377440"/>
            <a:ext cx="388620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0B0B0E"/>
                </a:solidFill>
                <a:latin typeface="Arial"/>
              </a:rPr>
              <a:t>Add one qubit → the memory </a:t>
            </a:r>
            <a:r>
              <a:rPr sz="1000" b="1" i="0">
                <a:solidFill>
                  <a:srgbClr val="EC2E2E"/>
                </a:solidFill>
                <a:latin typeface="Arial"/>
              </a:rPr>
              <a:t>doubles.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56032" y="2944368"/>
            <a:ext cx="11704320" cy="1298448"/>
          </a:xfrm>
          <a:prstGeom prst="roundRect">
            <a:avLst>
              <a:gd name="adj" fmla="val 3000"/>
            </a:avLst>
          </a:prstGeom>
          <a:solidFill>
            <a:srgbClr val="F1F2F6"/>
          </a:solidFill>
          <a:ln w="15875">
            <a:solidFill>
              <a:srgbClr val="35358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402336" y="2999232"/>
            <a:ext cx="11155680" cy="2377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100" b="1" i="0" dirty="0">
                <a:solidFill>
                  <a:srgbClr val="2D2E7F"/>
                </a:solidFill>
                <a:latin typeface="Arial"/>
              </a:rPr>
              <a:t>To simulate n qubits, a classical computer must store all 2ⁿ amplitudes: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2920" y="3273552"/>
            <a:ext cx="265176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 dirty="0">
                <a:solidFill>
                  <a:srgbClr val="626D77"/>
                </a:solidFill>
                <a:latin typeface="Arial"/>
              </a:rPr>
              <a:t>30 qubits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2920" y="3474720"/>
            <a:ext cx="26517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2D2E7F"/>
                </a:solidFill>
                <a:latin typeface="Arial"/>
              </a:rPr>
              <a:t>16 GB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3803904"/>
            <a:ext cx="26974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69" b="1" i="1">
                <a:solidFill>
                  <a:srgbClr val="626D77"/>
                </a:solidFill>
                <a:latin typeface="Arial"/>
              </a:rPr>
              <a:t>a laptop</a:t>
            </a:r>
          </a:p>
        </p:txBody>
      </p:sp>
      <p:sp>
        <p:nvSpPr>
          <p:cNvPr id="38" name="Right Arrow 37"/>
          <p:cNvSpPr/>
          <p:nvPr/>
        </p:nvSpPr>
        <p:spPr>
          <a:xfrm>
            <a:off x="2321881" y="3497869"/>
            <a:ext cx="219456" cy="182880"/>
          </a:xfrm>
          <a:prstGeom prst="rightArrow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3337560" y="3273552"/>
            <a:ext cx="265176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626D77"/>
                </a:solidFill>
                <a:latin typeface="Arial"/>
              </a:rPr>
              <a:t>40 qubits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337560" y="3474720"/>
            <a:ext cx="26517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008E95"/>
                </a:solidFill>
                <a:latin typeface="Arial"/>
              </a:rPr>
              <a:t>16 TB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37560" y="3803904"/>
            <a:ext cx="26974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69" b="1" i="1">
                <a:solidFill>
                  <a:srgbClr val="626D77"/>
                </a:solidFill>
                <a:latin typeface="Arial"/>
              </a:rPr>
              <a:t>a server</a:t>
            </a:r>
          </a:p>
        </p:txBody>
      </p:sp>
      <p:sp>
        <p:nvSpPr>
          <p:cNvPr id="42" name="Right Arrow 41"/>
          <p:cNvSpPr/>
          <p:nvPr/>
        </p:nvSpPr>
        <p:spPr>
          <a:xfrm>
            <a:off x="5330142" y="3547872"/>
            <a:ext cx="219456" cy="182880"/>
          </a:xfrm>
          <a:prstGeom prst="rightArrow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6172200" y="3273552"/>
            <a:ext cx="265176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626D77"/>
                </a:solidFill>
                <a:latin typeface="Arial"/>
              </a:rPr>
              <a:t>50 qubits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72200" y="3474720"/>
            <a:ext cx="26517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EC2E2E"/>
                </a:solidFill>
                <a:latin typeface="Arial"/>
              </a:rPr>
              <a:t>16 PB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172200" y="3803904"/>
            <a:ext cx="26974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69" b="1" i="1">
                <a:solidFill>
                  <a:srgbClr val="626D77"/>
                </a:solidFill>
                <a:latin typeface="Arial"/>
              </a:rPr>
              <a:t>a top supercomputer — the wall</a:t>
            </a:r>
          </a:p>
        </p:txBody>
      </p:sp>
      <p:sp>
        <p:nvSpPr>
          <p:cNvPr id="46" name="Right Arrow 45"/>
          <p:cNvSpPr/>
          <p:nvPr/>
        </p:nvSpPr>
        <p:spPr>
          <a:xfrm>
            <a:off x="8245804" y="3511296"/>
            <a:ext cx="219456" cy="182880"/>
          </a:xfrm>
          <a:prstGeom prst="rightArrow">
            <a:avLst/>
          </a:prstGeom>
          <a:solidFill>
            <a:srgbClr val="BFBFB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9006840" y="3273552"/>
            <a:ext cx="2651760" cy="2194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000" b="1" i="0">
                <a:solidFill>
                  <a:srgbClr val="626D77"/>
                </a:solidFill>
                <a:latin typeface="Arial"/>
              </a:rPr>
              <a:t>60 qubits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06840" y="3474720"/>
            <a:ext cx="2651760" cy="27432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500" b="1" i="0">
                <a:solidFill>
                  <a:srgbClr val="0B0B0E"/>
                </a:solidFill>
                <a:latin typeface="Arial"/>
              </a:rPr>
              <a:t>16 EB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006840" y="3803904"/>
            <a:ext cx="2697480" cy="20116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869" b="1" i="1">
                <a:solidFill>
                  <a:srgbClr val="626D77"/>
                </a:solidFill>
                <a:latin typeface="Arial"/>
              </a:rPr>
              <a:t>no computer on Earth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F8A771C-FB2F-338E-9C27-9CAA1EDB8433}"/>
              </a:ext>
            </a:extLst>
          </p:cNvPr>
          <p:cNvGrpSpPr/>
          <p:nvPr/>
        </p:nvGrpSpPr>
        <p:grpSpPr>
          <a:xfrm>
            <a:off x="256032" y="4315968"/>
            <a:ext cx="11704320" cy="1600200"/>
            <a:chOff x="256032" y="4315968"/>
            <a:chExt cx="11704320" cy="1600200"/>
          </a:xfrm>
        </p:grpSpPr>
        <p:sp>
          <p:nvSpPr>
            <p:cNvPr id="50" name="Rounded Rectangle 49"/>
            <p:cNvSpPr/>
            <p:nvPr/>
          </p:nvSpPr>
          <p:spPr>
            <a:xfrm>
              <a:off x="256032" y="4315968"/>
              <a:ext cx="11704320" cy="1600200"/>
            </a:xfrm>
            <a:prstGeom prst="roundRect">
              <a:avLst>
                <a:gd name="adj" fmla="val 4500"/>
              </a:avLst>
            </a:prstGeom>
            <a:solidFill>
              <a:srgbClr val="EDEFF8"/>
            </a:solidFill>
            <a:ln w="19050">
              <a:solidFill>
                <a:srgbClr val="35358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5488" y="4443984"/>
              <a:ext cx="11247120" cy="24622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600" b="1" i="0" dirty="0">
                  <a:solidFill>
                    <a:srgbClr val="2D2E7F"/>
                  </a:solidFill>
                  <a:latin typeface="Arial"/>
                </a:rPr>
                <a:t>Why we need quantum hardware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6928" y="4773168"/>
              <a:ext cx="11109960" cy="106182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sz="1600" b="1" dirty="0">
                  <a:solidFill>
                    <a:srgbClr val="353585"/>
                  </a:solidFill>
                  <a:latin typeface="Arial"/>
                </a:rPr>
                <a:t>•  </a:t>
              </a:r>
              <a:r>
                <a:rPr sz="1600" b="1" dirty="0">
                  <a:solidFill>
                    <a:srgbClr val="0B0B0E"/>
                  </a:solidFill>
                  <a:latin typeface="Arial"/>
                </a:rPr>
                <a:t>A quantum computer never writes those numbers down: 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  <a:cs typeface="Arial"/>
                </a:rPr>
                <a:t>t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  <a:ea typeface="Arial"/>
                  <a:cs typeface="Arial"/>
                </a:rPr>
                <a:t>he 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</a:rPr>
                <a:t>physical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  <a:ea typeface="Arial"/>
                  <a:cs typeface="Arial"/>
                </a:rPr>
                <a:t> qubits evolve one joint physical state; the device does not store a classical table of all 2ⁿ amplitudes.</a:t>
              </a:r>
              <a:endParaRPr sz="1600" b="1" dirty="0">
                <a:solidFill>
                  <a:srgbClr val="0B0B0E"/>
                </a:solidFill>
                <a:latin typeface="Arial"/>
              </a:endParaRP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sz="1600" b="1" dirty="0">
                  <a:solidFill>
                    <a:srgbClr val="353585"/>
                  </a:solidFill>
                  <a:latin typeface="Arial"/>
                </a:rPr>
                <a:t>•  </a:t>
              </a:r>
              <a:r>
                <a:rPr sz="1600" b="1" dirty="0">
                  <a:solidFill>
                    <a:srgbClr val="0B0B0E"/>
                  </a:solidFill>
                  <a:latin typeface="Arial"/>
                </a:rPr>
                <a:t>Past ~50 qubits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</a:rPr>
                <a:t>,</a:t>
              </a:r>
              <a:r>
                <a:rPr sz="1600" b="1" dirty="0">
                  <a:solidFill>
                    <a:srgbClr val="0B0B0E"/>
                  </a:solidFill>
                  <a:latin typeface="Arial"/>
                </a:rPr>
                <a:t> no classical machine can store even one snapshot</a:t>
              </a:r>
              <a:r>
                <a:rPr lang="en-US" sz="1600" b="1" dirty="0">
                  <a:solidFill>
                    <a:srgbClr val="0B0B0E"/>
                  </a:solidFill>
                  <a:latin typeface="Arial"/>
                </a:rPr>
                <a:t>,</a:t>
              </a:r>
              <a:r>
                <a:rPr sz="1600" b="1" dirty="0">
                  <a:solidFill>
                    <a:srgbClr val="0B0B0E"/>
                  </a:solidFill>
                  <a:latin typeface="Arial"/>
                </a:rPr>
                <a:t> yet a </a:t>
              </a:r>
              <a:r>
                <a:rPr sz="1600" b="1" dirty="0">
                  <a:solidFill>
                    <a:srgbClr val="008E95"/>
                  </a:solidFill>
                  <a:latin typeface="Arial"/>
                </a:rPr>
                <a:t>300-qubit chip </a:t>
              </a:r>
              <a:r>
                <a:rPr sz="1600" b="1" dirty="0">
                  <a:solidFill>
                    <a:srgbClr val="0B0B0E"/>
                  </a:solidFill>
                  <a:latin typeface="Arial"/>
                </a:rPr>
                <a:t>holds a state with </a:t>
              </a:r>
              <a:r>
                <a:rPr sz="1600" b="1" dirty="0">
                  <a:solidFill>
                    <a:srgbClr val="008E95"/>
                  </a:solidFill>
                  <a:latin typeface="Arial"/>
                </a:rPr>
                <a:t>more amplitudes than there are atoms in the universe</a:t>
              </a:r>
              <a:r>
                <a:rPr sz="1600" b="1" dirty="0">
                  <a:solidFill>
                    <a:srgbClr val="353585"/>
                  </a:solidFill>
                  <a:latin typeface="Arial"/>
                </a:rPr>
                <a:t>.</a:t>
              </a:r>
            </a:p>
          </p:txBody>
        </p:sp>
      </p:grpSp>
      <p:sp>
        <p:nvSpPr>
          <p:cNvPr id="54" name="Title 1">
            <a:extLst>
              <a:ext uri="{FF2B5EF4-FFF2-40B4-BE49-F238E27FC236}">
                <a16:creationId xmlns:a16="http://schemas.microsoft.com/office/drawing/2014/main" id="{F502CD70-CBD8-D85E-FB63-8C38D196A53E}"/>
              </a:ext>
            </a:extLst>
          </p:cNvPr>
          <p:cNvSpPr txBox="1">
            <a:spLocks/>
          </p:cNvSpPr>
          <p:nvPr/>
        </p:nvSpPr>
        <p:spPr>
          <a:xfrm>
            <a:off x="152400" y="41244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rmAutofit/>
          </a:bodyPr>
          <a:lstStyle>
            <a:lvl1pPr marL="0" indent="-11113" algn="l" defTabSz="457200" rtl="0" eaLnBrk="1" latinLnBrk="0" hangingPunct="1">
              <a:spcBef>
                <a:spcPct val="0"/>
              </a:spcBef>
              <a:buNone/>
              <a:tabLst/>
              <a:defRPr sz="2400" b="1" kern="1200" baseline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Classical simulation hits an exponential memory wall</a:t>
            </a:r>
            <a:endParaRPr 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Two kinds of “randomness”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spinning coin is not the same as a coin already landed but is hidden under your hand</a:t>
            </a:r>
          </a:p>
        </p:txBody>
      </p:sp>
      <p:sp>
        <p:nvSpPr>
          <p:cNvPr id="6" name="Band"/>
          <p:cNvSpPr/>
          <p:nvPr/>
        </p:nvSpPr>
        <p:spPr>
          <a:xfrm>
            <a:off x="474010" y="4315968"/>
            <a:ext cx="11243982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Why </a:t>
            </a:r>
            <a:r>
              <a:rPr lang="en-US" b="1" dirty="0">
                <a:solidFill>
                  <a:srgbClr val="2D2E7F"/>
                </a:solidFill>
                <a:latin typeface="Arial"/>
              </a:rPr>
              <a:t>it matters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>
              <a:spcBef>
                <a:spcPts val="200"/>
              </a:spcBef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The spinning coin is an analogy for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quantum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 </a:t>
            </a:r>
            <a:r>
              <a:rPr b="1" dirty="0">
                <a:solidFill>
                  <a:srgbClr val="008E95"/>
                </a:solidFill>
                <a:latin typeface="Arial"/>
              </a:rPr>
              <a:t>superposition</a:t>
            </a:r>
            <a:r>
              <a:rPr b="1" dirty="0">
                <a:solidFill>
                  <a:srgbClr val="0B0B0E"/>
                </a:solidFill>
                <a:latin typeface="Arial"/>
              </a:rPr>
              <a:t>.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Because there is no definite answer yet, we can still influence the outcome. This ability is central to quantum computing.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2DD75C-5CBD-99C5-6C68-8647DC860875}"/>
              </a:ext>
            </a:extLst>
          </p:cNvPr>
          <p:cNvGrpSpPr/>
          <p:nvPr/>
        </p:nvGrpSpPr>
        <p:grpSpPr>
          <a:xfrm>
            <a:off x="474010" y="1010412"/>
            <a:ext cx="5410184" cy="3063240"/>
            <a:chOff x="474010" y="1010412"/>
            <a:chExt cx="5410184" cy="3063240"/>
          </a:xfrm>
        </p:grpSpPr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7954E557-EB38-64D7-4CA1-45E264F3842C}"/>
                </a:ext>
              </a:extLst>
            </p:cNvPr>
            <p:cNvSpPr/>
            <p:nvPr/>
          </p:nvSpPr>
          <p:spPr>
            <a:xfrm>
              <a:off x="474010" y="1010412"/>
              <a:ext cx="5410184" cy="3063240"/>
            </a:xfrm>
            <a:prstGeom prst="roundRect">
              <a:avLst>
                <a:gd name="adj" fmla="val 4500"/>
              </a:avLst>
            </a:prstGeom>
            <a:solidFill>
              <a:srgbClr val="F4F3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1CCA8C-EBF9-ED64-D5C1-DC5E0C8E2EE6}"/>
                </a:ext>
              </a:extLst>
            </p:cNvPr>
            <p:cNvSpPr txBox="1"/>
            <p:nvPr/>
          </p:nvSpPr>
          <p:spPr>
            <a:xfrm>
              <a:off x="711754" y="1211580"/>
              <a:ext cx="4952984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sz="11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CLASSICAL UNKNOWN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A24EFFC-4AB0-98A8-27D9-1E89FF2DF475}"/>
                </a:ext>
              </a:extLst>
            </p:cNvPr>
            <p:cNvSpPr txBox="1"/>
            <p:nvPr/>
          </p:nvSpPr>
          <p:spPr>
            <a:xfrm>
              <a:off x="711754" y="1559052"/>
              <a:ext cx="4952984" cy="27699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sz="1800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coin under </a:t>
              </a:r>
              <a:r>
                <a:rPr lang="en-US" sz="1800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sz="1800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hand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D2D9E65-6934-8907-C338-8CC635897CBB}"/>
                </a:ext>
              </a:extLst>
            </p:cNvPr>
            <p:cNvSpPr txBox="1"/>
            <p:nvPr/>
          </p:nvSpPr>
          <p:spPr>
            <a:xfrm>
              <a:off x="711754" y="2153412"/>
              <a:ext cx="4952984" cy="159973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2000"/>
                </a:lnSpc>
              </a:pP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already </a:t>
              </a:r>
              <a:r>
                <a:rPr lang="en-US" b="1" i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</a:t>
              </a:r>
              <a:r>
                <a:rPr lang="en-US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heads or tails.</a:t>
              </a:r>
            </a:p>
            <a:p>
              <a:pPr algn="l">
                <a:lnSpc>
                  <a:spcPct val="102000"/>
                </a:lnSpc>
                <a:spcBef>
                  <a:spcPts val="800"/>
                </a:spcBef>
              </a:pP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just </a:t>
              </a:r>
              <a:r>
                <a:rPr lang="en-US" b="1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haven’t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looked yet. The answer is sitting there, waiting.</a:t>
              </a:r>
            </a:p>
            <a:p>
              <a:pPr algn="l">
                <a:lnSpc>
                  <a:spcPct val="102000"/>
                </a:lnSpc>
                <a:spcBef>
                  <a:spcPts val="800"/>
                </a:spcBef>
              </a:pPr>
              <a:r>
                <a:rPr lang="en-US"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“50/50”</a:t>
              </a:r>
              <a:r>
                <a:rPr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is only </a:t>
              </a:r>
              <a:r>
                <a:rPr lang="en-US"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</a:t>
              </a:r>
              <a:r>
                <a:rPr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ignorance — nothing about the coin.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B8553BF-2CAB-5F42-9E7E-387103AFD890}"/>
              </a:ext>
            </a:extLst>
          </p:cNvPr>
          <p:cNvGrpSpPr/>
          <p:nvPr/>
        </p:nvGrpSpPr>
        <p:grpSpPr>
          <a:xfrm>
            <a:off x="6307808" y="1010412"/>
            <a:ext cx="5410184" cy="3063240"/>
            <a:chOff x="6307808" y="1010412"/>
            <a:chExt cx="5410184" cy="3063240"/>
          </a:xfrm>
        </p:grpSpPr>
        <p:sp>
          <p:nvSpPr>
            <p:cNvPr id="16" name="Rounded Rectangle 8">
              <a:extLst>
                <a:ext uri="{FF2B5EF4-FFF2-40B4-BE49-F238E27FC236}">
                  <a16:creationId xmlns:a16="http://schemas.microsoft.com/office/drawing/2014/main" id="{EDF36E39-D900-FACE-95AA-941F8DB0F9DC}"/>
                </a:ext>
              </a:extLst>
            </p:cNvPr>
            <p:cNvSpPr/>
            <p:nvPr/>
          </p:nvSpPr>
          <p:spPr>
            <a:xfrm>
              <a:off x="6307808" y="1010412"/>
              <a:ext cx="5410184" cy="3063240"/>
            </a:xfrm>
            <a:prstGeom prst="roundRect">
              <a:avLst>
                <a:gd name="adj" fmla="val 4500"/>
              </a:avLst>
            </a:prstGeom>
            <a:solidFill>
              <a:srgbClr val="E0F1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9B38615-9054-1254-66AD-A9C498B99A4D}"/>
                </a:ext>
              </a:extLst>
            </p:cNvPr>
            <p:cNvSpPr txBox="1"/>
            <p:nvPr/>
          </p:nvSpPr>
          <p:spPr>
            <a:xfrm>
              <a:off x="6545552" y="1211580"/>
              <a:ext cx="4952984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00" b="1" i="0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QUANTUM UNKNOWN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E0FAAD5-D633-B244-553A-59BF00D21692}"/>
                </a:ext>
              </a:extLst>
            </p:cNvPr>
            <p:cNvSpPr txBox="1"/>
            <p:nvPr/>
          </p:nvSpPr>
          <p:spPr>
            <a:xfrm>
              <a:off x="6545552" y="1559052"/>
              <a:ext cx="4952984" cy="276999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800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coin still spinning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B36DD9D-06A3-A7FA-C918-6C26FED92991}"/>
                </a:ext>
              </a:extLst>
            </p:cNvPr>
            <p:cNvSpPr txBox="1"/>
            <p:nvPr/>
          </p:nvSpPr>
          <p:spPr>
            <a:xfrm>
              <a:off x="6545552" y="2153412"/>
              <a:ext cx="4952984" cy="159973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2000"/>
                </a:lnSpc>
              </a:pP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is genuinely </a:t>
              </a:r>
              <a:r>
                <a:rPr lang="en-US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both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at once.</a:t>
              </a:r>
            </a:p>
            <a:p>
              <a:pPr algn="l">
                <a:lnSpc>
                  <a:spcPct val="102000"/>
                </a:lnSpc>
                <a:spcBef>
                  <a:spcPts val="800"/>
                </a:spcBef>
              </a:pP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There is no hidden answer yet — </a:t>
              </a: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both outcomes are equally likely.</a:t>
              </a:r>
              <a:endParaRPr b="1" i="0" dirty="0">
                <a:solidFill>
                  <a:srgbClr val="4A47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>
                <a:lnSpc>
                  <a:spcPct val="102000"/>
                </a:lnSpc>
                <a:spcBef>
                  <a:spcPts val="800"/>
                </a:spcBef>
              </a:pPr>
              <a:r>
                <a:rPr b="1" i="1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while it spins, </a:t>
              </a:r>
              <a:r>
                <a:rPr lang="en-US" b="1" i="1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</a:t>
              </a:r>
              <a:r>
                <a:rPr b="1" i="1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can tilt the table to </a:t>
              </a:r>
              <a:r>
                <a:rPr lang="en-US" b="1" i="1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r>
                <a:rPr b="1" i="1" dirty="0">
                  <a:solidFill>
                    <a:srgbClr val="0E8F8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where it lands.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Bit vs. Qubit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bit is a switch. A qubit is a dial that also remembers which way it leans.</a:t>
            </a:r>
          </a:p>
        </p:txBody>
      </p:sp>
      <p:sp>
        <p:nvSpPr>
          <p:cNvPr id="4" name="LeftBlock"/>
          <p:cNvSpPr txBox="1"/>
          <p:nvPr/>
        </p:nvSpPr>
        <p:spPr>
          <a:xfrm>
            <a:off x="256032" y="914400"/>
            <a:ext cx="5212080" cy="3093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spcAft>
                <a:spcPts val="600"/>
              </a:spcAft>
              <a:buFont typeface="Arial"/>
              <a:buChar char="•"/>
            </a:pPr>
            <a:r>
              <a:rPr sz="1800" b="1" dirty="0">
                <a:solidFill>
                  <a:srgbClr val="2D2E7F"/>
                </a:solidFill>
                <a:latin typeface="Arial"/>
              </a:rPr>
              <a:t>Classical bit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Basic unit of classical information.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Always exactly 0 or 1.</a:t>
            </a:r>
          </a:p>
          <a:p>
            <a:pPr marL="742950" lvl="1" indent="-285750">
              <a:spcAft>
                <a:spcPts val="600"/>
              </a:spcAft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Reading or copying does not change it.</a:t>
            </a:r>
          </a:p>
          <a:p>
            <a:pPr marL="228600" indent="-228600">
              <a:spcAft>
                <a:spcPts val="600"/>
              </a:spcAft>
              <a:buFont typeface="Arial"/>
              <a:buChar char="•"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Quantum bit (qubit)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Basic unit of quantum information.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Can involve both 0 and 1 at once.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Reading (measuring) can change its state, and an unknown qubit cannot be copied exactly.</a:t>
            </a:r>
          </a:p>
        </p:txBody>
      </p:sp>
      <p:pic>
        <p:nvPicPr>
          <p:cNvPr id="5" name="Picture 4" descr="bit_vs_qubi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440" y="1234440"/>
            <a:ext cx="6002767" cy="2834640"/>
          </a:xfrm>
          <a:prstGeom prst="rect">
            <a:avLst/>
          </a:prstGeom>
        </p:spPr>
      </p:pic>
      <p:sp>
        <p:nvSpPr>
          <p:cNvPr id="6" name="Band"/>
          <p:cNvSpPr/>
          <p:nvPr/>
        </p:nvSpPr>
        <p:spPr>
          <a:xfrm>
            <a:off x="451412" y="4315968"/>
            <a:ext cx="11357795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/>
              </a:rPr>
              <a:t>Main Idea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>
              <a:spcBef>
                <a:spcPts val="200"/>
              </a:spcBef>
            </a:pPr>
            <a:r>
              <a:rPr b="1" dirty="0">
                <a:solidFill>
                  <a:srgbClr val="0B0B0E"/>
                </a:solidFill>
                <a:latin typeface="Arial"/>
              </a:rPr>
              <a:t>A bit is a light switch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:</a:t>
            </a:r>
            <a:r>
              <a:rPr b="1" dirty="0">
                <a:solidFill>
                  <a:srgbClr val="0B0B0E"/>
                </a:solidFill>
                <a:latin typeface="Arial"/>
              </a:rPr>
              <a:t> on or off. </a:t>
            </a:r>
            <a:endParaRPr lang="en-US" b="1" dirty="0">
              <a:solidFill>
                <a:srgbClr val="0B0B0E"/>
              </a:solidFill>
              <a:latin typeface="Arial"/>
            </a:endParaRPr>
          </a:p>
          <a:p>
            <a:pPr marL="228600">
              <a:spcBef>
                <a:spcPts val="200"/>
              </a:spcBef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A qubit is like a dial that tracks both the probabilities and a hidden direction. That direction allows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unwanted possibilities to cancel out through quantum interference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  <a:endParaRPr lang="en-US" b="1" dirty="0">
              <a:solidFill>
                <a:srgbClr val="008E95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C8B18AD-E01B-4F7B-8120-ACD97818226F}"/>
              </a:ext>
            </a:extLst>
          </p:cNvPr>
          <p:cNvSpPr txBox="1">
            <a:spLocks/>
          </p:cNvSpPr>
          <p:nvPr/>
        </p:nvSpPr>
        <p:spPr>
          <a:xfrm>
            <a:off x="155448" y="0"/>
            <a:ext cx="11887200" cy="460763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Quantum probability</a:t>
            </a:r>
          </a:p>
        </p:txBody>
      </p:sp>
      <p:pic>
        <p:nvPicPr>
          <p:cNvPr id="2" name="Picture 35">
            <a:hlinkClick r:id="" action="ppaction://media"/>
            <a:extLst>
              <a:ext uri="{FF2B5EF4-FFF2-40B4-BE49-F238E27FC236}">
                <a16:creationId xmlns:a16="http://schemas.microsoft.com/office/drawing/2014/main" id="{73FBF262-EC31-30B9-0261-5A73297F1C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45628" y="868681"/>
            <a:ext cx="5956660" cy="3291839"/>
          </a:xfrm>
          <a:prstGeom prst="rect">
            <a:avLst/>
          </a:prstGeom>
        </p:spPr>
      </p:pic>
      <p:sp>
        <p:nvSpPr>
          <p:cNvPr id="37" name="Rounded Rectangle 36"/>
          <p:cNvSpPr/>
          <p:nvPr/>
        </p:nvSpPr>
        <p:spPr>
          <a:xfrm>
            <a:off x="633548" y="4735846"/>
            <a:ext cx="11168740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>
              <a:spcAft>
                <a:spcPts val="600"/>
              </a:spcAft>
            </a:pPr>
            <a:r>
              <a:rPr lang="en-US" b="1" dirty="0">
                <a:solidFill>
                  <a:srgbClr val="2D2E7F"/>
                </a:solidFill>
                <a:latin typeface="Arial"/>
              </a:rPr>
              <a:t>Why it matters</a:t>
            </a:r>
            <a:endParaRPr b="1" dirty="0">
              <a:solidFill>
                <a:srgbClr val="2D2E7F"/>
              </a:solidFill>
              <a:latin typeface="Arial"/>
            </a:endParaRPr>
          </a:p>
          <a:p>
            <a:pPr marL="228600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minus sign we cannot see is not useless. Bring two amplitudes together, and a plus and a minus cancel.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2700A-4B7B-BC93-08FB-017A2321CF7D}"/>
              </a:ext>
            </a:extLst>
          </p:cNvPr>
          <p:cNvSpPr txBox="1"/>
          <p:nvPr/>
        </p:nvSpPr>
        <p:spPr>
          <a:xfrm>
            <a:off x="502935" y="556402"/>
            <a:ext cx="11186129" cy="24622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600" b="1" i="0" dirty="0">
                <a:latin typeface="Arial" panose="020B0604020202020204" pitchFamily="34" charset="0"/>
                <a:cs typeface="Arial" panose="020B0604020202020204" pitchFamily="34" charset="0"/>
              </a:rPr>
              <a:t>Probabilities are always positive. Amplitudes are allowed to be negative.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CEAE9C7-C5C3-91A8-FD09-8A483A9C07E5}"/>
              </a:ext>
            </a:extLst>
          </p:cNvPr>
          <p:cNvGrpSpPr/>
          <p:nvPr/>
        </p:nvGrpSpPr>
        <p:grpSpPr>
          <a:xfrm>
            <a:off x="633548" y="1036089"/>
            <a:ext cx="5212080" cy="3063240"/>
            <a:chOff x="633548" y="1036089"/>
            <a:chExt cx="5212080" cy="3063240"/>
          </a:xfrm>
        </p:grpSpPr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EF4DA11B-0AB6-8ED3-0051-A22EDB2E445A}"/>
                </a:ext>
              </a:extLst>
            </p:cNvPr>
            <p:cNvSpPr/>
            <p:nvPr/>
          </p:nvSpPr>
          <p:spPr>
            <a:xfrm>
              <a:off x="633548" y="1036089"/>
              <a:ext cx="5212080" cy="3063240"/>
            </a:xfrm>
            <a:prstGeom prst="roundRect">
              <a:avLst>
                <a:gd name="adj" fmla="val 4500"/>
              </a:avLst>
            </a:prstGeom>
            <a:solidFill>
              <a:srgbClr val="F4F3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1E0FB3-297B-BC83-B748-1C5106D99D8C}"/>
                </a:ext>
              </a:extLst>
            </p:cNvPr>
            <p:cNvSpPr txBox="1"/>
            <p:nvPr/>
          </p:nvSpPr>
          <p:spPr>
            <a:xfrm>
              <a:off x="889580" y="1255545"/>
              <a:ext cx="4700016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RULE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0D4CEA-6669-4FE5-9B32-81D2B82DE6BB}"/>
                </a:ext>
              </a:extLst>
            </p:cNvPr>
            <p:cNvSpPr txBox="1"/>
            <p:nvPr/>
          </p:nvSpPr>
          <p:spPr>
            <a:xfrm>
              <a:off x="889580" y="1603017"/>
              <a:ext cx="4700016" cy="3077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2000"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probability = amplitude²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3865084-9EA7-31EA-9013-698CC7D6CE6B}"/>
                </a:ext>
              </a:extLst>
            </p:cNvPr>
            <p:cNvSpPr txBox="1"/>
            <p:nvPr/>
          </p:nvSpPr>
          <p:spPr>
            <a:xfrm>
              <a:off x="889580" y="2224809"/>
              <a:ext cx="4700016" cy="1625381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2000"/>
                </a:lnSpc>
              </a:pP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Squaring throws the sign away:</a:t>
              </a:r>
            </a:p>
            <a:p>
              <a:pPr algn="l">
                <a:lnSpc>
                  <a:spcPct val="102000"/>
                </a:lnSpc>
                <a:spcBef>
                  <a:spcPts val="900"/>
                </a:spcBef>
              </a:pP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(+0.7)² and (−0.7)² give </a:t>
              </a:r>
              <a:r>
                <a:rPr b="1" i="0" dirty="0">
                  <a:latin typeface="Arial" panose="020B0604020202020204" pitchFamily="34" charset="0"/>
                  <a:cs typeface="Arial" panose="020B0604020202020204" pitchFamily="34" charset="0"/>
                </a:rPr>
                <a:t>the same 50%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l">
                <a:lnSpc>
                  <a:spcPct val="102000"/>
                </a:lnSpc>
                <a:spcBef>
                  <a:spcPts val="900"/>
                </a:spcBef>
              </a:pPr>
              <a:r>
                <a:rPr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</a:t>
              </a:r>
              <a:r>
                <a:rPr lang="en-US"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</a:t>
              </a:r>
              <a:r>
                <a:rPr b="1" i="1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two states can look identical to any measurement, yet carry an opposite hidden sign.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8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5ABED-60F3-2248-81B2-D6F558817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AE7B9-8B4D-A19E-AB04-E9EE32D96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1244"/>
            <a:ext cx="11887200" cy="457200"/>
          </a:xfrm>
        </p:spPr>
        <p:txBody>
          <a:bodyPr lIns="0">
            <a:normAutofit/>
          </a:bodyPr>
          <a:lstStyle/>
          <a:p>
            <a:r>
              <a:rPr lang="en-US" dirty="0"/>
              <a:t>Measurement turns a quantum state into a classical prediction</a:t>
            </a:r>
            <a:endParaRPr lang="en-US" noProof="1"/>
          </a:p>
        </p:txBody>
      </p:sp>
      <p:sp>
        <p:nvSpPr>
          <p:cNvPr id="3" name="TextBox 2"/>
          <p:cNvSpPr txBox="1"/>
          <p:nvPr/>
        </p:nvSpPr>
        <p:spPr>
          <a:xfrm>
            <a:off x="256032" y="749808"/>
            <a:ext cx="52578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Font typeface="Arial"/>
              <a:buChar char="•"/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Each run produces one measurement outcome.</a:t>
            </a:r>
          </a:p>
          <a:p>
            <a:pPr marL="228600" indent="-228600">
              <a:buFont typeface="Arial"/>
              <a:buChar char="•"/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Repeated runs estimate a probability or expectation value.</a:t>
            </a:r>
          </a:p>
          <a:p>
            <a:pPr marL="228600" indent="-228600">
              <a:buFont typeface="Arial"/>
              <a:buChar char="•"/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An </a:t>
            </a:r>
            <a:r>
              <a:rPr lang="en-US" b="1" dirty="0">
                <a:solidFill>
                  <a:srgbClr val="353585"/>
                </a:solidFill>
                <a:latin typeface="Arial"/>
                <a:ea typeface="Arial"/>
                <a:cs typeface="Arial"/>
              </a:rPr>
              <a:t>observable</a:t>
            </a: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defines what quantity we measure.</a:t>
            </a:r>
          </a:p>
          <a:p>
            <a:pPr marL="228600" indent="-228600">
              <a:buFont typeface="Arial"/>
              <a:buChar char="•"/>
            </a:pPr>
            <a:r>
              <a:rPr lang="en-US" b="1" dirty="0">
                <a:latin typeface="Arial"/>
                <a:ea typeface="Arial"/>
                <a:cs typeface="Arial"/>
              </a:rPr>
              <a:t>Measurement disturbs the pre-measurement state:</a:t>
            </a:r>
          </a:p>
          <a:p>
            <a:pPr marL="742950" lvl="1" indent="-285750">
              <a:buClr>
                <a:srgbClr val="353585"/>
              </a:buClr>
              <a:buSzPct val="75000"/>
              <a:buFont typeface="Wingdings"/>
              <a:buChar char="q"/>
            </a:pPr>
            <a:r>
              <a:rPr lang="en-US" b="1" dirty="0">
                <a:latin typeface="Arial"/>
                <a:ea typeface="Arial"/>
                <a:cs typeface="Arial"/>
              </a:rPr>
              <a:t>An observable may ask: </a:t>
            </a:r>
            <a:r>
              <a:rPr lang="en-US" b="1" dirty="0">
                <a:solidFill>
                  <a:srgbClr val="35358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are you closer to </a:t>
            </a:r>
            <a:r>
              <a:rPr lang="en-US" b="1" i="0" dirty="0">
                <a:solidFill>
                  <a:srgbClr val="353585"/>
                </a:solidFill>
                <a:latin typeface="Arial" panose="020B0604020202020204" pitchFamily="34" charset="0"/>
                <a:ea typeface="Cambria Math"/>
                <a:cs typeface="Arial" panose="020B0604020202020204" pitchFamily="34" charset="0"/>
              </a:rPr>
              <a:t>|0⟩</a:t>
            </a:r>
            <a:r>
              <a:rPr lang="en-US" b="1" dirty="0">
                <a:solidFill>
                  <a:srgbClr val="353585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or</a:t>
            </a:r>
            <a:r>
              <a:rPr lang="en-US" b="1" dirty="0">
                <a:solidFill>
                  <a:srgbClr val="353585"/>
                </a:solidFill>
                <a:latin typeface="Arial" panose="020B0604020202020204" pitchFamily="34" charset="0"/>
                <a:ea typeface="Cambria Math"/>
                <a:cs typeface="Arial" panose="020B0604020202020204" pitchFamily="34" charset="0"/>
              </a:rPr>
              <a:t> |1⟩?</a:t>
            </a:r>
            <a:endParaRPr lang="ar-AE" b="1" dirty="0">
              <a:solidFill>
                <a:srgbClr val="353585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742950" lvl="1" indent="-285750">
              <a:buClr>
                <a:srgbClr val="353585"/>
              </a:buClr>
              <a:buSzPct val="75000"/>
              <a:buFont typeface="Wingdings"/>
              <a:buChar char="q"/>
            </a:pP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The qubit collapses to either 0 or 1, with probabilities set by its amplitudes.</a:t>
            </a:r>
          </a:p>
        </p:txBody>
      </p:sp>
      <p:pic>
        <p:nvPicPr>
          <p:cNvPr id="6" name="Picture 3">
            <a:hlinkClick r:id="" action="ppaction://media"/>
            <a:extLst>
              <a:ext uri="{FF2B5EF4-FFF2-40B4-BE49-F238E27FC236}">
                <a16:creationId xmlns:a16="http://schemas.microsoft.com/office/drawing/2014/main" id="{E883CDB3-0B1D-332B-5A67-6738F966A1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 r:link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08192" y="868680"/>
            <a:ext cx="5431536" cy="3291840"/>
          </a:xfrm>
          <a:prstGeom prst="rect">
            <a:avLst/>
          </a:prstGeom>
        </p:spPr>
      </p:pic>
      <p:sp>
        <p:nvSpPr>
          <p:cNvPr id="7" name="Rounded Rectangle 4">
            <a:extLst>
              <a:ext uri="{FF2B5EF4-FFF2-40B4-BE49-F238E27FC236}">
                <a16:creationId xmlns:a16="http://schemas.microsoft.com/office/drawing/2014/main" id="{00F48FE4-9C32-433F-0835-BFE7A62A6505}"/>
              </a:ext>
            </a:extLst>
          </p:cNvPr>
          <p:cNvSpPr>
            <a:spLocks noGrp="1"/>
          </p:cNvSpPr>
          <p:nvPr/>
        </p:nvSpPr>
        <p:spPr>
          <a:xfrm>
            <a:off x="428263" y="4507992"/>
            <a:ext cx="11447362" cy="1600200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anchor="ctr"/>
          <a:lstStyle/>
          <a:p>
            <a:pPr marL="228600" indent="0">
              <a:spcAft>
                <a:spcPts val="600"/>
              </a:spcAft>
              <a:buNone/>
            </a:pPr>
            <a:r>
              <a:rPr lang="en-US" b="1" dirty="0">
                <a:solidFill>
                  <a:srgbClr val="2D2E7F"/>
                </a:solidFill>
                <a:latin typeface="Arial"/>
                <a:ea typeface="Arial"/>
                <a:cs typeface="Arial"/>
              </a:rPr>
              <a:t>Why it matters</a:t>
            </a:r>
            <a:endParaRPr b="1" dirty="0">
              <a:solidFill>
                <a:srgbClr val="2D2E7F"/>
              </a:solidFill>
              <a:latin typeface="Arial"/>
              <a:ea typeface="Arial"/>
              <a:cs typeface="Arial"/>
            </a:endParaRPr>
          </a:p>
          <a:p>
            <a:pPr marL="514350" indent="-285750">
              <a:spcBef>
                <a:spcPts val="200"/>
              </a:spcBef>
              <a:buFont typeface="Arial"/>
              <a:buChar char="•"/>
            </a:pPr>
            <a:r>
              <a:rPr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One toss </a:t>
            </a:r>
            <a:r>
              <a:rPr lang="en-US"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yields a single result; multiple</a:t>
            </a:r>
            <a:r>
              <a:rPr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 tosses estimate the bias.</a:t>
            </a:r>
          </a:p>
          <a:p>
            <a:pPr marL="514350" indent="-285750">
              <a:spcBef>
                <a:spcPts val="200"/>
              </a:spcBef>
              <a:buFont typeface="Arial"/>
              <a:buChar char="•"/>
            </a:pPr>
            <a:r>
              <a:rPr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Likewise, a QML prediction is usually an </a:t>
            </a:r>
            <a:r>
              <a:rPr b="1" dirty="0">
                <a:solidFill>
                  <a:srgbClr val="008E95"/>
                </a:solidFill>
                <a:latin typeface="Arial"/>
                <a:ea typeface="Arial"/>
                <a:cs typeface="Arial"/>
              </a:rPr>
              <a:t>average over repeated runs</a:t>
            </a:r>
            <a:r>
              <a:rPr lang="en-US" b="1" dirty="0">
                <a:solidFill>
                  <a:srgbClr val="008E95"/>
                </a:solidFill>
                <a:latin typeface="Arial"/>
                <a:ea typeface="Arial"/>
                <a:cs typeface="Arial"/>
              </a:rPr>
              <a:t> or shots</a:t>
            </a:r>
            <a:r>
              <a:rPr b="1" dirty="0">
                <a:solidFill>
                  <a:srgbClr val="0B0B0E"/>
                </a:solidFill>
                <a:latin typeface="Arial"/>
                <a:ea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878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86103-698C-6433-6498-46DA462F7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2FE5-1549-65EA-4D0E-52A275F51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1" y="0"/>
            <a:ext cx="11887200" cy="457200"/>
          </a:xfrm>
        </p:spPr>
        <p:txBody>
          <a:bodyPr lIns="0">
            <a:noAutofit/>
          </a:bodyPr>
          <a:lstStyle/>
          <a:p>
            <a:r>
              <a:rPr lang="en-US" noProof="1"/>
              <a:t>Quiz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4320" y="777240"/>
            <a:ext cx="5074920" cy="120032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lang="en-US" sz="1800" b="1" dirty="0">
                <a:solidFill>
                  <a:srgbClr val="2D2E7F"/>
                </a:solidFill>
                <a:latin typeface="Arial"/>
              </a:rPr>
              <a:t>Q. 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A probabilistic bit (p-bit) and a qubit are each written as a column of two numbers (below). What is the KEY difference between them?</a:t>
            </a:r>
            <a:endParaRPr lang="en-US" sz="1800" b="1" dirty="0">
              <a:solidFill>
                <a:srgbClr val="0B0B0E"/>
              </a:solidFill>
              <a:latin typeface="Arial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74320" y="4160520"/>
            <a:ext cx="5074920" cy="1920240"/>
          </a:xfrm>
          <a:prstGeom prst="roundRect">
            <a:avLst>
              <a:gd name="adj" fmla="val 10000"/>
            </a:avLst>
          </a:prstGeom>
          <a:solidFill>
            <a:srgbClr val="EAF6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08E95"/>
                </a:solidFill>
                <a:latin typeface="Arial"/>
              </a:rPr>
              <a:t>Hint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One kind of matrix has to keep the entries adding to 1. The other has to keep the squares adding to 1. Which one can always be run backwards?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2120" y="438912"/>
            <a:ext cx="64465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0" indent="0">
              <a:buNone/>
            </a:pPr>
            <a:r>
              <a:rPr sz="1300" b="1" dirty="0">
                <a:solidFill>
                  <a:srgbClr val="626D77"/>
                </a:solidFill>
                <a:latin typeface="Arial"/>
              </a:rPr>
              <a:t>Click an answer to reveal 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532120" y="86868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A.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Both need unitary matrices.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532120" y="1874519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B.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p-bit → unitary (it has to be reversible);  qubit → stochastic (its numbers are the probabilities).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32120" y="2880359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C.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p-bit → stochastic (entries add to 1);  qubit → unitary (squares add to 1, always reversible).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532120" y="388620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EDEFF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2D2E7F"/>
                </a:solidFill>
                <a:latin typeface="Arial"/>
              </a:rPr>
              <a:t>D.   </a:t>
            </a:r>
            <a:r>
              <a:rPr lang="en-US" sz="1800" b="1" dirty="0">
                <a:solidFill>
                  <a:srgbClr val="0B0B0E"/>
                </a:solidFill>
                <a:latin typeface="Arial"/>
              </a:rPr>
              <a:t>Both need stochastic matrices — a qubit’s version simply allows negative entries.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32120" y="2880360"/>
            <a:ext cx="6446520" cy="859536"/>
          </a:xfrm>
          <a:prstGeom prst="roundRect">
            <a:avLst>
              <a:gd name="adj" fmla="val 14000"/>
            </a:avLst>
          </a:prstGeom>
          <a:solidFill>
            <a:srgbClr val="1BA4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01168" tIns="36576" rIns="164592" bIns="36576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Arial"/>
              </a:rPr>
              <a:t>C.   p-bit → stochastic (entries add to 1);  qubit → unitary (squares add to 1, always reversible).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FBEE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561B"/>
                </a:solidFill>
                <a:latin typeface="Arial"/>
              </a:rPr>
              <a:t>Not quite —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Not quite — those are two different rules. Stochastic preserves the sum of the entries; unitary preserves the sum of the squares. Only a unitary matrix always has an exact inverse.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FBEE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561B"/>
                </a:solidFill>
                <a:latin typeface="Arial"/>
              </a:rPr>
              <a:t>Not quite —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Backwards — the reversible one is the qubit. Unitary is the quantum rule; stochastic is the classical one, and averaging cannot be undone.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E7F6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BA45A"/>
                </a:solidFill>
                <a:latin typeface="Arial"/>
              </a:rPr>
              <a:t>Correct!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Exactly! Stochastic only shuffles probability and can erase information. Unitary rotates amplitudes, keeps the total at 100%, and can always be undone — and that is what lets two paths cancel.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532120" y="4983479"/>
            <a:ext cx="6446520" cy="1417320"/>
          </a:xfrm>
          <a:prstGeom prst="roundRect">
            <a:avLst>
              <a:gd name="adj" fmla="val 10000"/>
            </a:avLst>
          </a:prstGeom>
          <a:solidFill>
            <a:srgbClr val="FBEE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rIns="18288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C0561B"/>
                </a:solidFill>
                <a:latin typeface="Arial"/>
              </a:rPr>
              <a:t>Not quite —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1800" b="1" dirty="0">
                <a:solidFill>
                  <a:srgbClr val="0B0B0E"/>
                </a:solidFill>
                <a:latin typeface="Arial"/>
              </a:rPr>
              <a:t>A stochastic matrix cannot have negative entries at all — that is the point. Negative amplitudes need a unitary matrix, and they are what make cancellation possible.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6ED4CD9-55FE-1360-AE8C-A7D0F9E969DA}"/>
              </a:ext>
            </a:extLst>
          </p:cNvPr>
          <p:cNvGrpSpPr/>
          <p:nvPr/>
        </p:nvGrpSpPr>
        <p:grpSpPr>
          <a:xfrm>
            <a:off x="1458468" y="2173592"/>
            <a:ext cx="1856232" cy="1566303"/>
            <a:chOff x="329184" y="2275517"/>
            <a:chExt cx="1856232" cy="1566303"/>
          </a:xfrm>
        </p:grpSpPr>
        <p:sp>
          <p:nvSpPr>
            <p:cNvPr id="22" name="TextBox 21"/>
            <p:cNvSpPr txBox="1"/>
            <p:nvPr/>
          </p:nvSpPr>
          <p:spPr>
            <a:xfrm>
              <a:off x="329184" y="2421820"/>
              <a:ext cx="9601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r>
                <a:rPr b="1" i="0" dirty="0">
                  <a:solidFill>
                    <a:srgbClr val="2D2E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p-bit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97280" y="2421821"/>
              <a:ext cx="2743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r>
                <a:rPr b="1" i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</a:p>
          </p:txBody>
        </p:sp>
        <p:sp>
          <p:nvSpPr>
            <p:cNvPr id="24" name="Left Bracket 23"/>
            <p:cNvSpPr/>
            <p:nvPr/>
          </p:nvSpPr>
          <p:spPr>
            <a:xfrm>
              <a:off x="1417320" y="2286000"/>
              <a:ext cx="91440" cy="548640"/>
            </a:xfrm>
            <a:prstGeom prst="leftBracket">
              <a:avLst>
                <a:gd name="adj" fmla="val 30000"/>
              </a:avLst>
            </a:prstGeom>
            <a:noFill/>
            <a:ln w="22225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08760" y="2275517"/>
              <a:ext cx="566928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b="1" i="0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08760" y="2558981"/>
              <a:ext cx="566928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b="1" i="0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1−p</a:t>
              </a:r>
            </a:p>
          </p:txBody>
        </p:sp>
        <p:sp>
          <p:nvSpPr>
            <p:cNvPr id="27" name="Right Bracket 26"/>
            <p:cNvSpPr/>
            <p:nvPr/>
          </p:nvSpPr>
          <p:spPr>
            <a:xfrm>
              <a:off x="2093976" y="2286000"/>
              <a:ext cx="91440" cy="548640"/>
            </a:xfrm>
            <a:prstGeom prst="rightBracket">
              <a:avLst>
                <a:gd name="adj" fmla="val 30000"/>
              </a:avLst>
            </a:prstGeom>
            <a:noFill/>
            <a:ln w="22225">
              <a:solidFill>
                <a:srgbClr val="2D2E7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9184" y="3427660"/>
              <a:ext cx="9601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r>
                <a:rPr b="1" i="0">
                  <a:solidFill>
                    <a:srgbClr val="008E9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qubit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97280" y="3427661"/>
              <a:ext cx="274320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r>
                <a:rPr b="1" i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</a:p>
          </p:txBody>
        </p:sp>
        <p:sp>
          <p:nvSpPr>
            <p:cNvPr id="31" name="Left Bracket 30"/>
            <p:cNvSpPr/>
            <p:nvPr/>
          </p:nvSpPr>
          <p:spPr>
            <a:xfrm>
              <a:off x="1417320" y="3291840"/>
              <a:ext cx="91440" cy="548640"/>
            </a:xfrm>
            <a:prstGeom prst="leftBracket">
              <a:avLst>
                <a:gd name="adj" fmla="val 30000"/>
              </a:avLst>
            </a:prstGeom>
            <a:noFill/>
            <a:ln w="22225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08760" y="3281357"/>
              <a:ext cx="566928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b="1" i="0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08760" y="3564821"/>
              <a:ext cx="566928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b="1" i="0" dirty="0">
                  <a:solidFill>
                    <a:srgbClr val="0B0B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</a:p>
          </p:txBody>
        </p:sp>
        <p:sp>
          <p:nvSpPr>
            <p:cNvPr id="34" name="Right Bracket 33"/>
            <p:cNvSpPr/>
            <p:nvPr/>
          </p:nvSpPr>
          <p:spPr>
            <a:xfrm>
              <a:off x="2093976" y="3291840"/>
              <a:ext cx="91440" cy="548640"/>
            </a:xfrm>
            <a:prstGeom prst="rightBracket">
              <a:avLst>
                <a:gd name="adj" fmla="val 30000"/>
              </a:avLst>
            </a:prstGeom>
            <a:noFill/>
            <a:ln w="22225">
              <a:solidFill>
                <a:srgbClr val="008E9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3515868" y="2174930"/>
            <a:ext cx="1828800" cy="566928"/>
          </a:xfrm>
          <a:prstGeom prst="rect">
            <a:avLst/>
          </a:prstGeom>
          <a:noFill/>
        </p:spPr>
        <p:txBody>
          <a:bodyPr wrap="square" lIns="0" tIns="0" rIns="0" bIns="0" anchor="ctr"/>
          <a:lstStyle/>
          <a:p>
            <a:r>
              <a:rPr sz="1300" b="1" i="0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+ (1−p) = 1</a:t>
            </a:r>
          </a:p>
          <a:p>
            <a:r>
              <a:rPr sz="1300" b="1" i="0" dirty="0">
                <a:solidFill>
                  <a:srgbClr val="6E6F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entries add to 1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515868" y="3180770"/>
            <a:ext cx="1828800" cy="566928"/>
          </a:xfrm>
          <a:prstGeom prst="rect">
            <a:avLst/>
          </a:prstGeom>
          <a:noFill/>
        </p:spPr>
        <p:txBody>
          <a:bodyPr wrap="square" lIns="0" tIns="0" rIns="0" bIns="0" anchor="ctr"/>
          <a:lstStyle/>
          <a:p>
            <a:r>
              <a:rPr sz="1300" b="1" i="0" dirty="0">
                <a:solidFill>
                  <a:srgbClr val="2D2E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α² + β² = 1</a:t>
            </a:r>
          </a:p>
          <a:p>
            <a:r>
              <a:rPr sz="1300" b="1" i="0" dirty="0">
                <a:solidFill>
                  <a:srgbClr val="6E6F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squares add to 1</a:t>
            </a:r>
          </a:p>
        </p:txBody>
      </p:sp>
    </p:spTree>
    <p:extLst>
      <p:ext uri="{BB962C8B-B14F-4D97-AF65-F5344CB8AC3E}">
        <p14:creationId xmlns:p14="http://schemas.microsoft.com/office/powerpoint/2010/main" val="336773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" restart="whenNotActive" fill="hold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7" dur="1" fill="hold"/>
                                  <p:tgtEl>
                                    <p:spTgt spid="11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seq concurrent="1" nextAc="seek">
              <p:cTn id="8" restart="whenNotActive" fill="hold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1" dur="1" fill="hold"/>
                                  <p:tgtEl>
                                    <p:spTgt spid="1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seq concurrent="1" nextAc="seek">
              <p:cTn id="12" restart="whenNotActive" fill="hold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5" dur="1" fill="hold"/>
                                  <p:tgtEl>
                                    <p:spTgt spid="10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6" presetID="1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17" dur="1" fill="hold"/>
                                  <p:tgtEl>
                                    <p:spTgt spid="13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seq concurrent="1" nextAc="seek">
              <p:cTn id="18" restart="whenNotActive" fill="hold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presetID="1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set>
                                <p:cBhvr>
                                  <p:cTn id="21" dur="1" fill="hold"/>
                                  <p:tgtEl>
                                    <p:spTgt spid="14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5CF00FB8-8B1B-951F-D367-3EB586C2AC1F}"/>
              </a:ext>
            </a:extLst>
          </p:cNvPr>
          <p:cNvSpPr txBox="1">
            <a:spLocks/>
          </p:cNvSpPr>
          <p:nvPr/>
        </p:nvSpPr>
        <p:spPr>
          <a:xfrm>
            <a:off x="155448" y="18288"/>
            <a:ext cx="11887200" cy="4572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defPPr>
              <a:defRPr lang="en-US"/>
            </a:defPPr>
            <a:lvl1pPr indent="-11113" defTabSz="457200">
              <a:spcBef>
                <a:spcPct val="0"/>
              </a:spcBef>
              <a:buNone/>
              <a:tabLst/>
              <a:defRPr sz="2400" b="1" baseline="0">
                <a:latin typeface="Arial"/>
                <a:ea typeface="+mj-ea"/>
                <a:cs typeface="Arial"/>
              </a:defRPr>
            </a:lvl1pPr>
          </a:lstStyle>
          <a:p>
            <a:r>
              <a:rPr lang="en-US" noProof="1"/>
              <a:t>A gate turns the dial without losing probability</a:t>
            </a:r>
          </a:p>
        </p:txBody>
      </p:sp>
      <p:sp>
        <p:nvSpPr>
          <p:cNvPr id="3" name="Subtitle"/>
          <p:cNvSpPr txBox="1"/>
          <p:nvPr/>
        </p:nvSpPr>
        <p:spPr>
          <a:xfrm>
            <a:off x="256032" y="548640"/>
            <a:ext cx="11704320" cy="292608"/>
          </a:xfrm>
          <a:prstGeom prst="rect">
            <a:avLst/>
          </a:prstGeom>
          <a:noFill/>
        </p:spPr>
        <p:txBody>
          <a:bodyPr wrap="square" lIns="27432" tIns="27432" rIns="27432" bIns="27432" rtlCol="0" anchor="t">
            <a:noAutofit/>
          </a:bodyPr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B0B0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gate rotates the quantum state. It reshuffles the odds but never creates or destroys any.</a:t>
            </a:r>
          </a:p>
        </p:txBody>
      </p:sp>
      <p:pic>
        <p:nvPicPr>
          <p:cNvPr id="5" name="Picture 4" descr="linear_transfo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80" y="1005840"/>
            <a:ext cx="3348110" cy="3108960"/>
          </a:xfrm>
          <a:prstGeom prst="rect">
            <a:avLst/>
          </a:prstGeom>
        </p:spPr>
      </p:pic>
      <p:sp>
        <p:nvSpPr>
          <p:cNvPr id="6" name="Band"/>
          <p:cNvSpPr/>
          <p:nvPr/>
        </p:nvSpPr>
        <p:spPr>
          <a:xfrm>
            <a:off x="595516" y="4315968"/>
            <a:ext cx="11364835" cy="1481328"/>
          </a:xfrm>
          <a:prstGeom prst="roundRect">
            <a:avLst>
              <a:gd name="adj" fmla="val 8000"/>
            </a:avLst>
          </a:prstGeom>
          <a:solidFill>
            <a:srgbClr val="EDEFF8"/>
          </a:solidFill>
          <a:ln w="19050">
            <a:solidFill>
              <a:srgbClr val="35358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73152" rIns="182880" bIns="73152" rtlCol="0" anchor="ctr"/>
          <a:lstStyle/>
          <a:p>
            <a:pPr marL="228600" indent="0">
              <a:spcAft>
                <a:spcPts val="600"/>
              </a:spcAft>
              <a:buNone/>
            </a:pPr>
            <a:r>
              <a:rPr b="1" dirty="0">
                <a:solidFill>
                  <a:srgbClr val="2D2E7F"/>
                </a:solidFill>
                <a:latin typeface="Arial"/>
              </a:rPr>
              <a:t>In ML</a:t>
            </a:r>
          </a:p>
          <a:p>
            <a:pPr marL="228600">
              <a:spcBef>
                <a:spcPts val="200"/>
              </a:spcBef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Many ML methods transform data into a useful representation. </a:t>
            </a:r>
          </a:p>
          <a:p>
            <a:pPr marL="228600">
              <a:spcBef>
                <a:spcPts val="200"/>
              </a:spcBef>
            </a:pPr>
            <a:r>
              <a:rPr lang="en-US" b="1" dirty="0">
                <a:solidFill>
                  <a:srgbClr val="0B0B0E"/>
                </a:solidFill>
                <a:latin typeface="Arial"/>
              </a:rPr>
              <a:t>Quantum circuits follow the same idea by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transforming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 the </a:t>
            </a:r>
            <a:r>
              <a:rPr lang="en-US" b="1" dirty="0">
                <a:solidFill>
                  <a:srgbClr val="008E95"/>
                </a:solidFill>
                <a:latin typeface="Arial"/>
              </a:rPr>
              <a:t>quantum state with gates</a:t>
            </a:r>
            <a:r>
              <a:rPr lang="en-US" b="1" dirty="0">
                <a:solidFill>
                  <a:srgbClr val="0B0B0E"/>
                </a:solidFill>
                <a:latin typeface="Arial"/>
              </a:rPr>
              <a:t>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6630E21-410E-E4F5-93D3-9D14EABF55A0}"/>
              </a:ext>
            </a:extLst>
          </p:cNvPr>
          <p:cNvGrpSpPr/>
          <p:nvPr/>
        </p:nvGrpSpPr>
        <p:grpSpPr>
          <a:xfrm>
            <a:off x="595517" y="1042416"/>
            <a:ext cx="5212080" cy="3063240"/>
            <a:chOff x="595517" y="1042416"/>
            <a:chExt cx="5212080" cy="3063240"/>
          </a:xfrm>
        </p:grpSpPr>
        <p:sp>
          <p:nvSpPr>
            <p:cNvPr id="8" name="Rounded Rectangle 4">
              <a:extLst>
                <a:ext uri="{FF2B5EF4-FFF2-40B4-BE49-F238E27FC236}">
                  <a16:creationId xmlns:a16="http://schemas.microsoft.com/office/drawing/2014/main" id="{E06073EC-5EE7-2656-FA68-D2046A34A4F6}"/>
                </a:ext>
              </a:extLst>
            </p:cNvPr>
            <p:cNvSpPr/>
            <p:nvPr/>
          </p:nvSpPr>
          <p:spPr>
            <a:xfrm>
              <a:off x="595517" y="1042416"/>
              <a:ext cx="5212080" cy="3063240"/>
            </a:xfrm>
            <a:prstGeom prst="roundRect">
              <a:avLst>
                <a:gd name="adj" fmla="val 4500"/>
              </a:avLst>
            </a:prstGeom>
            <a:solidFill>
              <a:srgbClr val="F4F3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endParaRPr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F700C6-5E93-B48F-C460-BBF255173D4D}"/>
                </a:ext>
              </a:extLst>
            </p:cNvPr>
            <p:cNvSpPr txBox="1"/>
            <p:nvPr/>
          </p:nvSpPr>
          <p:spPr>
            <a:xfrm>
              <a:off x="851549" y="1261872"/>
              <a:ext cx="4700016" cy="16927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/>
              <a:r>
                <a:rPr sz="1100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THINK OF ROTATING A MAP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6D82FE-66D2-1312-7BF2-939039D8A462}"/>
                </a:ext>
              </a:extLst>
            </p:cNvPr>
            <p:cNvSpPr txBox="1"/>
            <p:nvPr/>
          </p:nvSpPr>
          <p:spPr>
            <a:xfrm>
              <a:off x="851549" y="1645920"/>
              <a:ext cx="4700016" cy="56156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5000"/>
                </a:lnSpc>
              </a:pP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arrows point </a:t>
              </a: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new directions</a:t>
              </a: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b="1" i="0" dirty="0">
                  <a:solidFill>
                    <a:srgbClr val="1E1B3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but nothing is stretched or torn.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A4537-355C-421C-2D7E-F9FB64D71D70}"/>
                </a:ext>
              </a:extLst>
            </p:cNvPr>
            <p:cNvSpPr txBox="1"/>
            <p:nvPr/>
          </p:nvSpPr>
          <p:spPr>
            <a:xfrm>
              <a:off x="851549" y="2438424"/>
              <a:ext cx="4700016" cy="148758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arrow keeps length 1, so the </a:t>
              </a:r>
              <a:r>
                <a:rPr lang="en-US"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probabilities</a:t>
              </a:r>
              <a:r>
                <a:rPr b="1" i="0" dirty="0">
                  <a:solidFill>
                    <a:srgbClr val="4A47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always add to 100%.</a:t>
              </a:r>
            </a:p>
            <a:p>
              <a:pPr algn="l">
                <a:lnSpc>
                  <a:spcPct val="100000"/>
                </a:lnSpc>
                <a:spcBef>
                  <a:spcPts val="800"/>
                </a:spcBef>
              </a:pPr>
              <a:r>
                <a:rPr lang="en-US" b="1" i="0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 gate is one turn of the dial. A </a:t>
              </a:r>
              <a:r>
                <a:rPr lang="en-US" b="1" i="0" dirty="0">
                  <a:latin typeface="Arial" panose="020B0604020202020204" pitchFamily="34" charset="0"/>
                  <a:cs typeface="Arial" panose="020B0604020202020204" pitchFamily="34" charset="0"/>
                </a:rPr>
                <a:t>quantum circuit </a:t>
              </a:r>
              <a:r>
                <a:rPr lang="en-US" b="1" i="0" dirty="0">
                  <a:solidFill>
                    <a:srgbClr val="7C7A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an ordered sequence of gates for transforming a quantum state.</a:t>
              </a:r>
              <a:endParaRPr b="1" i="0" dirty="0">
                <a:solidFill>
                  <a:srgbClr val="7C7A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ISIP 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ISIP 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ISIP 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27769</TotalTime>
  <Words>6710</Words>
  <Application>Microsoft Office PowerPoint</Application>
  <PresentationFormat>Widescreen</PresentationFormat>
  <Paragraphs>765</Paragraphs>
  <Slides>39</Slides>
  <Notes>25</Notes>
  <HiddenSlides>0</HiddenSlides>
  <MMClips>18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Aptos</vt:lpstr>
      <vt:lpstr>Arial</vt:lpstr>
      <vt:lpstr>Calibri</vt:lpstr>
      <vt:lpstr>Cambria Math</vt:lpstr>
      <vt:lpstr>Wingdings</vt:lpstr>
      <vt:lpstr>1_ISIP Title Slide</vt:lpstr>
      <vt:lpstr>2_ISIP Content Slide</vt:lpstr>
      <vt:lpstr>2_ISIP Title Slide</vt:lpstr>
      <vt:lpstr>PowerPoint Presentation</vt:lpstr>
      <vt:lpstr>Map of the day</vt:lpstr>
      <vt:lpstr>Every symbol you will see today</vt:lpstr>
      <vt:lpstr>PowerPoint Presentation</vt:lpstr>
      <vt:lpstr>PowerPoint Presentation</vt:lpstr>
      <vt:lpstr>PowerPoint Presentation</vt:lpstr>
      <vt:lpstr>Measurement turns a quantum state into a classical prediction</vt:lpstr>
      <vt:lpstr>Quiz 1</vt:lpstr>
      <vt:lpstr>PowerPoint Presentation</vt:lpstr>
      <vt:lpstr>PowerPoint Presentation</vt:lpstr>
      <vt:lpstr>Pauli-X  (bit flip)</vt:lpstr>
      <vt:lpstr>PowerPoint Presentation</vt:lpstr>
      <vt:lpstr>PowerPoint Presentation</vt:lpstr>
      <vt:lpstr>Quiz 2</vt:lpstr>
      <vt:lpstr>Interference</vt:lpstr>
      <vt:lpstr>PowerPoint Presentation</vt:lpstr>
      <vt:lpstr>Entanglement: a shared fate</vt:lpstr>
      <vt:lpstr>PowerPoint Presentation</vt:lpstr>
      <vt:lpstr>PowerPoint Presentation</vt:lpstr>
      <vt:lpstr>Quiz 3</vt:lpstr>
      <vt:lpstr>PowerPoint Presentation</vt:lpstr>
      <vt:lpstr>What a quantum machine learning model actually is</vt:lpstr>
      <vt:lpstr>Quantum models may capture correlations with fewer parameters</vt:lpstr>
      <vt:lpstr>PowerPoint Presentation</vt:lpstr>
      <vt:lpstr>Today quantum cannot train an LLM, but the energy case is the one to watch</vt:lpstr>
      <vt:lpstr>PowerPoint Presentation</vt:lpstr>
      <vt:lpstr>For more details</vt:lpstr>
      <vt:lpstr>PowerPoint Presentation</vt:lpstr>
      <vt:lpstr>PowerPoint Presentation</vt:lpstr>
      <vt:lpstr>Phase Shift Gates</vt:lpstr>
      <vt:lpstr>Information Science</vt:lpstr>
      <vt:lpstr>Entropy and Quantum Entropy</vt:lpstr>
      <vt:lpstr>Mutual Information (MI)</vt:lpstr>
      <vt:lpstr>Classical and Quantum Correlations</vt:lpstr>
      <vt:lpstr>Two Qubits</vt:lpstr>
      <vt:lpstr>PowerPoint Presentation</vt:lpstr>
      <vt:lpstr>Toffoli  (controlled-controlled-NOT)</vt:lpstr>
      <vt:lpstr>Interference with Two Qubits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Learning Approaches to Automate Seizure Detection</dc:title>
  <dc:creator>Vinit Shah</dc:creator>
  <cp:lastModifiedBy>Sadia Afrin Purba</cp:lastModifiedBy>
  <cp:revision>1128</cp:revision>
  <cp:lastPrinted>2025-12-06T13:24:58Z</cp:lastPrinted>
  <dcterms:created xsi:type="dcterms:W3CDTF">2017-04-23T05:30:39Z</dcterms:created>
  <dcterms:modified xsi:type="dcterms:W3CDTF">2026-08-14T02:22:24Z</dcterms:modified>
</cp:coreProperties>
</file>